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3" autoAdjust="0"/>
    <p:restoredTop sz="94624" autoAdjust="0"/>
  </p:normalViewPr>
  <p:slideViewPr>
    <p:cSldViewPr>
      <p:cViewPr>
        <p:scale>
          <a:sx n="66" d="100"/>
          <a:sy n="66" d="100"/>
        </p:scale>
        <p:origin x="-148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D5ABD1-3197-414E-9542-B0D22002011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0ADD305-5ED4-4A8F-BB5C-DFFD6DC839AA}">
      <dgm:prSet phldrT="[Texto]" custT="1"/>
      <dgm:spPr/>
      <dgm:t>
        <a:bodyPr/>
        <a:lstStyle/>
        <a:p>
          <a:pPr algn="ctr"/>
          <a:r>
            <a:rPr lang="es-AR" sz="1800" dirty="0" smtClean="0"/>
            <a:t>CONVENIO COLECTIVO DE TRABAJO </a:t>
          </a:r>
          <a:r>
            <a:rPr lang="es-AR" sz="2000" dirty="0" smtClean="0"/>
            <a:t>366/06</a:t>
          </a:r>
        </a:p>
        <a:p>
          <a:pPr algn="ctr"/>
          <a:r>
            <a:rPr lang="es-AR" sz="1800" dirty="0" smtClean="0"/>
            <a:t>Titulo </a:t>
          </a:r>
          <a:r>
            <a:rPr lang="es-AR" sz="2000" dirty="0" smtClean="0"/>
            <a:t>9</a:t>
          </a:r>
          <a:r>
            <a:rPr lang="es-AR" sz="1800" dirty="0" smtClean="0"/>
            <a:t> Art. </a:t>
          </a:r>
          <a:r>
            <a:rPr lang="es-AR" sz="2000" dirty="0" smtClean="0"/>
            <a:t>131 – Evaluación de Desempeño</a:t>
          </a:r>
          <a:endParaRPr lang="es-AR" sz="2000" dirty="0"/>
        </a:p>
      </dgm:t>
    </dgm:pt>
    <dgm:pt modelId="{C4CB9835-D29F-45FB-86E7-01917BB256F0}" type="parTrans" cxnId="{62C00CDB-5506-4E0E-BB06-84B65118FA0E}">
      <dgm:prSet/>
      <dgm:spPr/>
      <dgm:t>
        <a:bodyPr/>
        <a:lstStyle/>
        <a:p>
          <a:endParaRPr lang="es-AR"/>
        </a:p>
      </dgm:t>
    </dgm:pt>
    <dgm:pt modelId="{C85E9FB3-5B97-4BD0-82A7-B5E0FFC89F8A}" type="sibTrans" cxnId="{62C00CDB-5506-4E0E-BB06-84B65118FA0E}">
      <dgm:prSet/>
      <dgm:spPr/>
      <dgm:t>
        <a:bodyPr/>
        <a:lstStyle/>
        <a:p>
          <a:endParaRPr lang="es-AR"/>
        </a:p>
      </dgm:t>
    </dgm:pt>
    <dgm:pt modelId="{987D5401-72D6-42BD-BEB2-307B693109C6}">
      <dgm:prSet phldrT="[Texto]" custT="1"/>
      <dgm:spPr/>
      <dgm:t>
        <a:bodyPr/>
        <a:lstStyle/>
        <a:p>
          <a:r>
            <a:rPr lang="es-AR" sz="1800" dirty="0" smtClean="0"/>
            <a:t>ACTA PARITARIA PARTICULAR </a:t>
          </a:r>
        </a:p>
        <a:p>
          <a:r>
            <a:rPr lang="es-AR" sz="2000" dirty="0" smtClean="0"/>
            <a:t>22 </a:t>
          </a:r>
          <a:r>
            <a:rPr lang="es-AR" sz="1800" dirty="0" smtClean="0"/>
            <a:t>DE AGOSTO </a:t>
          </a:r>
          <a:r>
            <a:rPr lang="es-AR" sz="2000" dirty="0" smtClean="0"/>
            <a:t>2023</a:t>
          </a:r>
          <a:endParaRPr lang="es-AR" sz="2000" dirty="0"/>
        </a:p>
      </dgm:t>
    </dgm:pt>
    <dgm:pt modelId="{FB4364AD-CDA0-4E2E-9212-E3781DB27AC7}" type="parTrans" cxnId="{6594F8DF-ACE8-4880-93C1-5C2B62FCCB53}">
      <dgm:prSet/>
      <dgm:spPr/>
      <dgm:t>
        <a:bodyPr/>
        <a:lstStyle/>
        <a:p>
          <a:endParaRPr lang="es-AR"/>
        </a:p>
      </dgm:t>
    </dgm:pt>
    <dgm:pt modelId="{7AA92AF5-483E-40E9-B987-B531455582D7}" type="sibTrans" cxnId="{6594F8DF-ACE8-4880-93C1-5C2B62FCCB53}">
      <dgm:prSet/>
      <dgm:spPr/>
      <dgm:t>
        <a:bodyPr/>
        <a:lstStyle/>
        <a:p>
          <a:endParaRPr lang="es-AR"/>
        </a:p>
      </dgm:t>
    </dgm:pt>
    <dgm:pt modelId="{B9CC560C-23D0-4099-8F30-796BEBABA34E}">
      <dgm:prSet phldrT="[Texto]" custT="1"/>
      <dgm:spPr/>
      <dgm:t>
        <a:bodyPr/>
        <a:lstStyle/>
        <a:p>
          <a:r>
            <a:rPr lang="es-AR" sz="1800" dirty="0" smtClean="0"/>
            <a:t>RESOLUCION RECTORAL N° </a:t>
          </a:r>
          <a:r>
            <a:rPr lang="es-AR" sz="2000" dirty="0" smtClean="0"/>
            <a:t>443/23</a:t>
          </a:r>
        </a:p>
        <a:p>
          <a:r>
            <a:rPr lang="es-AR" sz="2000" dirty="0" smtClean="0"/>
            <a:t>Aprueba Reglamento </a:t>
          </a:r>
        </a:p>
        <a:p>
          <a:r>
            <a:rPr lang="es-AR" sz="2000" dirty="0" smtClean="0"/>
            <a:t>Evaluación Desempeño</a:t>
          </a:r>
          <a:endParaRPr lang="es-AR" sz="2000" dirty="0"/>
        </a:p>
      </dgm:t>
    </dgm:pt>
    <dgm:pt modelId="{F3F3230A-F3BB-4EB1-BB81-B61CC09BE07D}" type="parTrans" cxnId="{F353D402-395A-4A8F-97A1-27FBCEB277C1}">
      <dgm:prSet/>
      <dgm:spPr/>
      <dgm:t>
        <a:bodyPr/>
        <a:lstStyle/>
        <a:p>
          <a:endParaRPr lang="es-AR"/>
        </a:p>
      </dgm:t>
    </dgm:pt>
    <dgm:pt modelId="{68892667-2DEF-4835-A725-614209594340}" type="sibTrans" cxnId="{F353D402-395A-4A8F-97A1-27FBCEB277C1}">
      <dgm:prSet/>
      <dgm:spPr/>
      <dgm:t>
        <a:bodyPr/>
        <a:lstStyle/>
        <a:p>
          <a:endParaRPr lang="es-AR"/>
        </a:p>
      </dgm:t>
    </dgm:pt>
    <dgm:pt modelId="{6568A160-5325-4CBC-9E95-185A87B604A5}" type="pres">
      <dgm:prSet presAssocID="{F0D5ABD1-3197-414E-9542-B0D220020111}" presName="linearFlow" presStyleCnt="0">
        <dgm:presLayoutVars>
          <dgm:resizeHandles val="exact"/>
        </dgm:presLayoutVars>
      </dgm:prSet>
      <dgm:spPr/>
    </dgm:pt>
    <dgm:pt modelId="{AB85B1E9-76B4-458E-8D82-05ADD3C9FC27}" type="pres">
      <dgm:prSet presAssocID="{A0ADD305-5ED4-4A8F-BB5C-DFFD6DC839A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B8C97C2-71AC-44F9-B431-70094C313935}" type="pres">
      <dgm:prSet presAssocID="{C85E9FB3-5B97-4BD0-82A7-B5E0FFC89F8A}" presName="sibTrans" presStyleLbl="sibTrans2D1" presStyleIdx="0" presStyleCnt="2"/>
      <dgm:spPr/>
      <dgm:t>
        <a:bodyPr/>
        <a:lstStyle/>
        <a:p>
          <a:endParaRPr lang="es-AR"/>
        </a:p>
      </dgm:t>
    </dgm:pt>
    <dgm:pt modelId="{2E7B87A7-5CAB-47FF-9896-93BEBFF52923}" type="pres">
      <dgm:prSet presAssocID="{C85E9FB3-5B97-4BD0-82A7-B5E0FFC89F8A}" presName="connectorText" presStyleLbl="sibTrans2D1" presStyleIdx="0" presStyleCnt="2"/>
      <dgm:spPr/>
      <dgm:t>
        <a:bodyPr/>
        <a:lstStyle/>
        <a:p>
          <a:endParaRPr lang="es-AR"/>
        </a:p>
      </dgm:t>
    </dgm:pt>
    <dgm:pt modelId="{05BA2BA0-4938-456A-8443-28B1BCB49547}" type="pres">
      <dgm:prSet presAssocID="{987D5401-72D6-42BD-BEB2-307B693109C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9CA9AAC-FBE8-4CD3-80EB-C9B9584F7AEF}" type="pres">
      <dgm:prSet presAssocID="{7AA92AF5-483E-40E9-B987-B531455582D7}" presName="sibTrans" presStyleLbl="sibTrans2D1" presStyleIdx="1" presStyleCnt="2"/>
      <dgm:spPr/>
      <dgm:t>
        <a:bodyPr/>
        <a:lstStyle/>
        <a:p>
          <a:endParaRPr lang="es-AR"/>
        </a:p>
      </dgm:t>
    </dgm:pt>
    <dgm:pt modelId="{5B7A0D9E-2089-423B-BD57-7A7075B7E22F}" type="pres">
      <dgm:prSet presAssocID="{7AA92AF5-483E-40E9-B987-B531455582D7}" presName="connectorText" presStyleLbl="sibTrans2D1" presStyleIdx="1" presStyleCnt="2"/>
      <dgm:spPr/>
      <dgm:t>
        <a:bodyPr/>
        <a:lstStyle/>
        <a:p>
          <a:endParaRPr lang="es-AR"/>
        </a:p>
      </dgm:t>
    </dgm:pt>
    <dgm:pt modelId="{59DD8C69-5F74-4610-8533-52B33782F882}" type="pres">
      <dgm:prSet presAssocID="{B9CC560C-23D0-4099-8F30-796BEBABA34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38438FD-D6ED-40B1-BF28-EB06FD53B0C9}" type="presOf" srcId="{F0D5ABD1-3197-414E-9542-B0D220020111}" destId="{6568A160-5325-4CBC-9E95-185A87B604A5}" srcOrd="0" destOrd="0" presId="urn:microsoft.com/office/officeart/2005/8/layout/process2"/>
    <dgm:cxn modelId="{FBE1CD9B-0ED8-44D1-A9CC-2534CA41E9A9}" type="presOf" srcId="{C85E9FB3-5B97-4BD0-82A7-B5E0FFC89F8A}" destId="{2E7B87A7-5CAB-47FF-9896-93BEBFF52923}" srcOrd="1" destOrd="0" presId="urn:microsoft.com/office/officeart/2005/8/layout/process2"/>
    <dgm:cxn modelId="{62C00CDB-5506-4E0E-BB06-84B65118FA0E}" srcId="{F0D5ABD1-3197-414E-9542-B0D220020111}" destId="{A0ADD305-5ED4-4A8F-BB5C-DFFD6DC839AA}" srcOrd="0" destOrd="0" parTransId="{C4CB9835-D29F-45FB-86E7-01917BB256F0}" sibTransId="{C85E9FB3-5B97-4BD0-82A7-B5E0FFC89F8A}"/>
    <dgm:cxn modelId="{D28156FE-63BD-4C86-8E07-255060AD01A2}" type="presOf" srcId="{A0ADD305-5ED4-4A8F-BB5C-DFFD6DC839AA}" destId="{AB85B1E9-76B4-458E-8D82-05ADD3C9FC27}" srcOrd="0" destOrd="0" presId="urn:microsoft.com/office/officeart/2005/8/layout/process2"/>
    <dgm:cxn modelId="{383B6FFC-BE1C-43C1-B898-8B8860B36E6D}" type="presOf" srcId="{7AA92AF5-483E-40E9-B987-B531455582D7}" destId="{C9CA9AAC-FBE8-4CD3-80EB-C9B9584F7AEF}" srcOrd="0" destOrd="0" presId="urn:microsoft.com/office/officeart/2005/8/layout/process2"/>
    <dgm:cxn modelId="{3A0DA9EA-F0FC-4287-9011-036D1D0E19DF}" type="presOf" srcId="{B9CC560C-23D0-4099-8F30-796BEBABA34E}" destId="{59DD8C69-5F74-4610-8533-52B33782F882}" srcOrd="0" destOrd="0" presId="urn:microsoft.com/office/officeart/2005/8/layout/process2"/>
    <dgm:cxn modelId="{F353D402-395A-4A8F-97A1-27FBCEB277C1}" srcId="{F0D5ABD1-3197-414E-9542-B0D220020111}" destId="{B9CC560C-23D0-4099-8F30-796BEBABA34E}" srcOrd="2" destOrd="0" parTransId="{F3F3230A-F3BB-4EB1-BB81-B61CC09BE07D}" sibTransId="{68892667-2DEF-4835-A725-614209594340}"/>
    <dgm:cxn modelId="{6594F8DF-ACE8-4880-93C1-5C2B62FCCB53}" srcId="{F0D5ABD1-3197-414E-9542-B0D220020111}" destId="{987D5401-72D6-42BD-BEB2-307B693109C6}" srcOrd="1" destOrd="0" parTransId="{FB4364AD-CDA0-4E2E-9212-E3781DB27AC7}" sibTransId="{7AA92AF5-483E-40E9-B987-B531455582D7}"/>
    <dgm:cxn modelId="{8D8C5716-6FA8-44B6-A591-EF53C10F9286}" type="presOf" srcId="{987D5401-72D6-42BD-BEB2-307B693109C6}" destId="{05BA2BA0-4938-456A-8443-28B1BCB49547}" srcOrd="0" destOrd="0" presId="urn:microsoft.com/office/officeart/2005/8/layout/process2"/>
    <dgm:cxn modelId="{C54CEE40-7B69-45BA-8EBB-D80A5452BA8A}" type="presOf" srcId="{C85E9FB3-5B97-4BD0-82A7-B5E0FFC89F8A}" destId="{AB8C97C2-71AC-44F9-B431-70094C313935}" srcOrd="0" destOrd="0" presId="urn:microsoft.com/office/officeart/2005/8/layout/process2"/>
    <dgm:cxn modelId="{9E044021-AFD2-4954-B529-2823E29ECEBC}" type="presOf" srcId="{7AA92AF5-483E-40E9-B987-B531455582D7}" destId="{5B7A0D9E-2089-423B-BD57-7A7075B7E22F}" srcOrd="1" destOrd="0" presId="urn:microsoft.com/office/officeart/2005/8/layout/process2"/>
    <dgm:cxn modelId="{80B412C4-48B3-409C-91A0-CE279C39AD1F}" type="presParOf" srcId="{6568A160-5325-4CBC-9E95-185A87B604A5}" destId="{AB85B1E9-76B4-458E-8D82-05ADD3C9FC27}" srcOrd="0" destOrd="0" presId="urn:microsoft.com/office/officeart/2005/8/layout/process2"/>
    <dgm:cxn modelId="{80C7A77E-B00A-4E1D-8F48-F59734408F9E}" type="presParOf" srcId="{6568A160-5325-4CBC-9E95-185A87B604A5}" destId="{AB8C97C2-71AC-44F9-B431-70094C313935}" srcOrd="1" destOrd="0" presId="urn:microsoft.com/office/officeart/2005/8/layout/process2"/>
    <dgm:cxn modelId="{769DADF4-FCEE-4A92-852F-DA4BB58F0833}" type="presParOf" srcId="{AB8C97C2-71AC-44F9-B431-70094C313935}" destId="{2E7B87A7-5CAB-47FF-9896-93BEBFF52923}" srcOrd="0" destOrd="0" presId="urn:microsoft.com/office/officeart/2005/8/layout/process2"/>
    <dgm:cxn modelId="{05F2E2CB-FEE4-4362-BDDB-497098A28FEC}" type="presParOf" srcId="{6568A160-5325-4CBC-9E95-185A87B604A5}" destId="{05BA2BA0-4938-456A-8443-28B1BCB49547}" srcOrd="2" destOrd="0" presId="urn:microsoft.com/office/officeart/2005/8/layout/process2"/>
    <dgm:cxn modelId="{75E752D7-082D-43EB-84D0-9F21582ABD0F}" type="presParOf" srcId="{6568A160-5325-4CBC-9E95-185A87B604A5}" destId="{C9CA9AAC-FBE8-4CD3-80EB-C9B9584F7AEF}" srcOrd="3" destOrd="0" presId="urn:microsoft.com/office/officeart/2005/8/layout/process2"/>
    <dgm:cxn modelId="{66D40381-27DB-4E92-8CB8-9B163127BD6D}" type="presParOf" srcId="{C9CA9AAC-FBE8-4CD3-80EB-C9B9584F7AEF}" destId="{5B7A0D9E-2089-423B-BD57-7A7075B7E22F}" srcOrd="0" destOrd="0" presId="urn:microsoft.com/office/officeart/2005/8/layout/process2"/>
    <dgm:cxn modelId="{386EB2A5-6FF3-48A7-A811-98CADD6F4858}" type="presParOf" srcId="{6568A160-5325-4CBC-9E95-185A87B604A5}" destId="{59DD8C69-5F74-4610-8533-52B33782F882}" srcOrd="4" destOrd="0" presId="urn:microsoft.com/office/officeart/2005/8/layout/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EBDA8A-4237-42A1-8936-64B15BFF845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E8B82306-5FC0-4164-9C7A-CD18980B9FCE}">
      <dgm:prSet phldrT="[Texto]" custT="1"/>
      <dgm:spPr/>
      <dgm:t>
        <a:bodyPr/>
        <a:lstStyle/>
        <a:p>
          <a:r>
            <a:rPr lang="es-AR" sz="1200" dirty="0" smtClean="0">
              <a:latin typeface="Arial Black" pitchFamily="34" charset="0"/>
            </a:rPr>
            <a:t>Art. 5 Se realizara anualmente</a:t>
          </a:r>
        </a:p>
        <a:p>
          <a:r>
            <a:rPr lang="es-AR" sz="1200" dirty="0" smtClean="0">
              <a:solidFill>
                <a:srgbClr val="FFC000"/>
              </a:solidFill>
              <a:latin typeface="Arial Black" pitchFamily="34" charset="0"/>
            </a:rPr>
            <a:t>A partir del  01 de Julio al 30 de Junio de cada año Calendario</a:t>
          </a:r>
          <a:endParaRPr lang="es-AR" sz="1200" dirty="0">
            <a:solidFill>
              <a:srgbClr val="FFC000"/>
            </a:solidFill>
            <a:latin typeface="Arial Black" pitchFamily="34" charset="0"/>
          </a:endParaRPr>
        </a:p>
      </dgm:t>
    </dgm:pt>
    <dgm:pt modelId="{A57F0299-20CD-46BB-8ED4-93B26EA90AD2}" type="parTrans" cxnId="{415637A6-2D34-4D71-AE01-3479DFD44DCD}">
      <dgm:prSet/>
      <dgm:spPr/>
      <dgm:t>
        <a:bodyPr/>
        <a:lstStyle/>
        <a:p>
          <a:endParaRPr lang="es-AR"/>
        </a:p>
      </dgm:t>
    </dgm:pt>
    <dgm:pt modelId="{7AD72206-2237-4BF6-85CF-0E0AC7ED9644}" type="sibTrans" cxnId="{415637A6-2D34-4D71-AE01-3479DFD44DCD}">
      <dgm:prSet/>
      <dgm:spPr/>
      <dgm:t>
        <a:bodyPr/>
        <a:lstStyle/>
        <a:p>
          <a:endParaRPr lang="es-AR"/>
        </a:p>
      </dgm:t>
    </dgm:pt>
    <dgm:pt modelId="{5B52D635-16BD-41B1-B821-D7BF280F6538}">
      <dgm:prSet phldrT="[Texto]" custT="1"/>
      <dgm:spPr/>
      <dgm:t>
        <a:bodyPr/>
        <a:lstStyle/>
        <a:p>
          <a:r>
            <a:rPr lang="es-AR" sz="1400" b="1" dirty="0" smtClean="0">
              <a:solidFill>
                <a:srgbClr val="FFC000"/>
              </a:solidFill>
              <a:latin typeface="Arial Black" pitchFamily="34" charset="0"/>
            </a:rPr>
            <a:t>De manera excepcional</a:t>
          </a:r>
        </a:p>
        <a:p>
          <a:r>
            <a:rPr lang="es-AR" sz="1400" dirty="0" smtClean="0">
              <a:latin typeface="Arial Black" pitchFamily="34" charset="0"/>
            </a:rPr>
            <a:t>Para los postulantes inscriptos del concurso desde </a:t>
          </a:r>
          <a:r>
            <a:rPr lang="es-AR" sz="1400" dirty="0" smtClean="0">
              <a:solidFill>
                <a:srgbClr val="FFC000"/>
              </a:solidFill>
              <a:latin typeface="Arial Black" pitchFamily="34" charset="0"/>
            </a:rPr>
            <a:t>el</a:t>
          </a:r>
          <a:r>
            <a:rPr lang="es-AR" sz="1400" dirty="0" smtClean="0">
              <a:latin typeface="Arial Black" pitchFamily="34" charset="0"/>
            </a:rPr>
            <a:t> </a:t>
          </a:r>
          <a:r>
            <a:rPr lang="es-AR" sz="1400" dirty="0" smtClean="0">
              <a:solidFill>
                <a:srgbClr val="FFC000"/>
              </a:solidFill>
              <a:latin typeface="Arial Black" pitchFamily="34" charset="0"/>
            </a:rPr>
            <a:t>01 de Julio de 2022 al 30 de Junio del 2023</a:t>
          </a:r>
          <a:endParaRPr lang="es-AR" sz="1400" dirty="0">
            <a:solidFill>
              <a:srgbClr val="FFC000"/>
            </a:solidFill>
            <a:latin typeface="Arial Black" pitchFamily="34" charset="0"/>
          </a:endParaRPr>
        </a:p>
      </dgm:t>
    </dgm:pt>
    <dgm:pt modelId="{72766D48-7D55-4564-9A25-2975AF2F3FE5}" type="parTrans" cxnId="{6BAD8095-D005-45C5-967F-3CC5491F5A57}">
      <dgm:prSet/>
      <dgm:spPr/>
      <dgm:t>
        <a:bodyPr/>
        <a:lstStyle/>
        <a:p>
          <a:endParaRPr lang="es-AR"/>
        </a:p>
      </dgm:t>
    </dgm:pt>
    <dgm:pt modelId="{10B18D5A-5D1A-438D-A43B-3C8C0E57D4AE}" type="sibTrans" cxnId="{6BAD8095-D005-45C5-967F-3CC5491F5A57}">
      <dgm:prSet/>
      <dgm:spPr/>
      <dgm:t>
        <a:bodyPr/>
        <a:lstStyle/>
        <a:p>
          <a:endParaRPr lang="es-AR"/>
        </a:p>
      </dgm:t>
    </dgm:pt>
    <dgm:pt modelId="{E3603219-B176-4405-A054-CE95E414B101}">
      <dgm:prSet phldrT="[Texto]" custT="1"/>
      <dgm:spPr/>
      <dgm:t>
        <a:bodyPr/>
        <a:lstStyle/>
        <a:p>
          <a:r>
            <a:rPr lang="es-AR" sz="1600" dirty="0" smtClean="0">
              <a:latin typeface="Arial Black" pitchFamily="34" charset="0"/>
            </a:rPr>
            <a:t>Órgano evaluador </a:t>
          </a:r>
        </a:p>
        <a:p>
          <a:r>
            <a:rPr lang="es-AR" sz="1600" b="1" dirty="0" smtClean="0">
              <a:solidFill>
                <a:srgbClr val="FFC000"/>
              </a:solidFill>
              <a:latin typeface="Arial Black" pitchFamily="34" charset="0"/>
              <a:cs typeface="Aharoni" pitchFamily="2" charset="-79"/>
            </a:rPr>
            <a:t>Jefe de Área Art. 134 CCT</a:t>
          </a:r>
        </a:p>
      </dgm:t>
    </dgm:pt>
    <dgm:pt modelId="{6EBF3EDE-FF79-44AE-9721-A79CFA4D8408}" type="parTrans" cxnId="{248C968E-FCED-408E-939D-62FB1E2BAE70}">
      <dgm:prSet/>
      <dgm:spPr/>
      <dgm:t>
        <a:bodyPr/>
        <a:lstStyle/>
        <a:p>
          <a:endParaRPr lang="es-AR"/>
        </a:p>
      </dgm:t>
    </dgm:pt>
    <dgm:pt modelId="{57DCDA1E-4657-4C9D-8946-EB56780A58F1}" type="sibTrans" cxnId="{248C968E-FCED-408E-939D-62FB1E2BAE70}">
      <dgm:prSet/>
      <dgm:spPr/>
      <dgm:t>
        <a:bodyPr/>
        <a:lstStyle/>
        <a:p>
          <a:endParaRPr lang="es-AR"/>
        </a:p>
      </dgm:t>
    </dgm:pt>
    <dgm:pt modelId="{FA961B6C-31F6-4621-AB56-269593B8306A}">
      <dgm:prSet phldrT="[Texto]" custT="1"/>
      <dgm:spPr/>
      <dgm:t>
        <a:bodyPr/>
        <a:lstStyle/>
        <a:p>
          <a:r>
            <a:rPr lang="es-AR" sz="1400" dirty="0" smtClean="0">
              <a:latin typeface="Arial Black" pitchFamily="34" charset="0"/>
            </a:rPr>
            <a:t>Fecha de Inicio de Evaluación </a:t>
          </a:r>
          <a:r>
            <a:rPr lang="es-AR" sz="1400" dirty="0" smtClean="0">
              <a:solidFill>
                <a:srgbClr val="FFC000"/>
              </a:solidFill>
              <a:latin typeface="Arial Black" pitchFamily="34" charset="0"/>
            </a:rPr>
            <a:t>25 de Septiembre de 2023 (Postulantes)</a:t>
          </a:r>
          <a:endParaRPr lang="es-AR" sz="1400" dirty="0">
            <a:solidFill>
              <a:srgbClr val="FFC000"/>
            </a:solidFill>
            <a:latin typeface="Arial Black" pitchFamily="34" charset="0"/>
          </a:endParaRPr>
        </a:p>
      </dgm:t>
    </dgm:pt>
    <dgm:pt modelId="{7632086A-C7FA-4C07-8C19-C7F082A750B0}" type="parTrans" cxnId="{2A278594-2EF8-4D87-866D-2B8F8660AF25}">
      <dgm:prSet/>
      <dgm:spPr/>
      <dgm:t>
        <a:bodyPr/>
        <a:lstStyle/>
        <a:p>
          <a:endParaRPr lang="es-AR"/>
        </a:p>
      </dgm:t>
    </dgm:pt>
    <dgm:pt modelId="{B1AA11DF-F439-44DA-BF16-FEC2995878E9}" type="sibTrans" cxnId="{2A278594-2EF8-4D87-866D-2B8F8660AF25}">
      <dgm:prSet/>
      <dgm:spPr/>
      <dgm:t>
        <a:bodyPr/>
        <a:lstStyle/>
        <a:p>
          <a:endParaRPr lang="es-AR"/>
        </a:p>
      </dgm:t>
    </dgm:pt>
    <dgm:pt modelId="{FE66B24D-FA27-4467-8345-26EADC8EBB0F}">
      <dgm:prSet phldrT="[Texto]" custT="1"/>
      <dgm:spPr/>
      <dgm:t>
        <a:bodyPr/>
        <a:lstStyle/>
        <a:p>
          <a:r>
            <a:rPr lang="es-AR" sz="1400" dirty="0" smtClean="0">
              <a:latin typeface="Arial Black" pitchFamily="34" charset="0"/>
            </a:rPr>
            <a:t>Junta de Clasificación Art. 136</a:t>
          </a:r>
        </a:p>
        <a:p>
          <a:r>
            <a:rPr lang="es-AR" sz="1400" dirty="0" smtClean="0">
              <a:solidFill>
                <a:srgbClr val="FFC000"/>
              </a:solidFill>
              <a:latin typeface="Arial Black" pitchFamily="34" charset="0"/>
            </a:rPr>
            <a:t> (Su integración será resuelta en Paritarias Particulares)</a:t>
          </a:r>
          <a:endParaRPr lang="es-AR" sz="1400" dirty="0">
            <a:solidFill>
              <a:srgbClr val="FFC000"/>
            </a:solidFill>
            <a:latin typeface="Arial Black" pitchFamily="34" charset="0"/>
          </a:endParaRPr>
        </a:p>
      </dgm:t>
    </dgm:pt>
    <dgm:pt modelId="{B2F33BDF-0CCD-4921-AA6E-BFB9658CCCE5}" type="parTrans" cxnId="{9D2A296D-A2D0-469A-9061-804E9DA17CFE}">
      <dgm:prSet/>
      <dgm:spPr/>
      <dgm:t>
        <a:bodyPr/>
        <a:lstStyle/>
        <a:p>
          <a:endParaRPr lang="es-AR"/>
        </a:p>
      </dgm:t>
    </dgm:pt>
    <dgm:pt modelId="{C7156106-89F8-4232-AD33-8688E48CD291}" type="sibTrans" cxnId="{9D2A296D-A2D0-469A-9061-804E9DA17CFE}">
      <dgm:prSet/>
      <dgm:spPr/>
      <dgm:t>
        <a:bodyPr/>
        <a:lstStyle/>
        <a:p>
          <a:endParaRPr lang="es-AR"/>
        </a:p>
      </dgm:t>
    </dgm:pt>
    <dgm:pt modelId="{25D455AB-CFFE-4409-9CAB-95E3CAE1137F}" type="pres">
      <dgm:prSet presAssocID="{1EEBDA8A-4237-42A1-8936-64B15BFF845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42EC4743-E56B-4CE2-B41F-282EC7123184}" type="pres">
      <dgm:prSet presAssocID="{E8B82306-5FC0-4164-9C7A-CD18980B9FCE}" presName="node" presStyleLbl="node1" presStyleIdx="0" presStyleCnt="5" custScaleX="119061" custRadScaleRad="92193" custRadScaleInc="-503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742917D-903E-4DA5-B9B9-0738DE575809}" type="pres">
      <dgm:prSet presAssocID="{7AD72206-2237-4BF6-85CF-0E0AC7ED9644}" presName="sibTrans" presStyleLbl="sibTrans2D1" presStyleIdx="0" presStyleCnt="5"/>
      <dgm:spPr/>
      <dgm:t>
        <a:bodyPr/>
        <a:lstStyle/>
        <a:p>
          <a:endParaRPr lang="es-AR"/>
        </a:p>
      </dgm:t>
    </dgm:pt>
    <dgm:pt modelId="{AC9CD7AA-7FB9-438F-B832-F3B217A9174D}" type="pres">
      <dgm:prSet presAssocID="{7AD72206-2237-4BF6-85CF-0E0AC7ED9644}" presName="connectorText" presStyleLbl="sibTrans2D1" presStyleIdx="0" presStyleCnt="5"/>
      <dgm:spPr/>
      <dgm:t>
        <a:bodyPr/>
        <a:lstStyle/>
        <a:p>
          <a:endParaRPr lang="es-AR"/>
        </a:p>
      </dgm:t>
    </dgm:pt>
    <dgm:pt modelId="{C2A9A59F-1340-4F0C-957A-A285E26AA5DA}" type="pres">
      <dgm:prSet presAssocID="{5B52D635-16BD-41B1-B821-D7BF280F6538}" presName="node" presStyleLbl="node1" presStyleIdx="1" presStyleCnt="5" custScaleX="117446" custScaleY="14525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66DCB51-2C84-41D7-9ED4-45856216EED3}" type="pres">
      <dgm:prSet presAssocID="{10B18D5A-5D1A-438D-A43B-3C8C0E57D4AE}" presName="sibTrans" presStyleLbl="sibTrans2D1" presStyleIdx="1" presStyleCnt="5"/>
      <dgm:spPr/>
      <dgm:t>
        <a:bodyPr/>
        <a:lstStyle/>
        <a:p>
          <a:endParaRPr lang="es-AR"/>
        </a:p>
      </dgm:t>
    </dgm:pt>
    <dgm:pt modelId="{ABD4CF53-E53A-43C0-A91A-A0FE3E3D89A1}" type="pres">
      <dgm:prSet presAssocID="{10B18D5A-5D1A-438D-A43B-3C8C0E57D4AE}" presName="connectorText" presStyleLbl="sibTrans2D1" presStyleIdx="1" presStyleCnt="5"/>
      <dgm:spPr/>
      <dgm:t>
        <a:bodyPr/>
        <a:lstStyle/>
        <a:p>
          <a:endParaRPr lang="es-AR"/>
        </a:p>
      </dgm:t>
    </dgm:pt>
    <dgm:pt modelId="{4DD5E7D6-2A4C-4B37-8CBC-01CD3675C6CC}" type="pres">
      <dgm:prSet presAssocID="{E3603219-B176-4405-A054-CE95E414B101}" presName="node" presStyleLbl="node1" presStyleIdx="2" presStyleCnt="5" custScaleY="8299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61467B1-66D4-414B-BACE-C057B0B93F62}" type="pres">
      <dgm:prSet presAssocID="{57DCDA1E-4657-4C9D-8946-EB56780A58F1}" presName="sibTrans" presStyleLbl="sibTrans2D1" presStyleIdx="2" presStyleCnt="5"/>
      <dgm:spPr/>
      <dgm:t>
        <a:bodyPr/>
        <a:lstStyle/>
        <a:p>
          <a:endParaRPr lang="es-AR"/>
        </a:p>
      </dgm:t>
    </dgm:pt>
    <dgm:pt modelId="{A61DDE1B-134F-4138-A0D9-06FB183D176F}" type="pres">
      <dgm:prSet presAssocID="{57DCDA1E-4657-4C9D-8946-EB56780A58F1}" presName="connectorText" presStyleLbl="sibTrans2D1" presStyleIdx="2" presStyleCnt="5"/>
      <dgm:spPr/>
      <dgm:t>
        <a:bodyPr/>
        <a:lstStyle/>
        <a:p>
          <a:endParaRPr lang="es-AR"/>
        </a:p>
      </dgm:t>
    </dgm:pt>
    <dgm:pt modelId="{ABA37C3F-83BD-4B42-862F-0F4A4264C755}" type="pres">
      <dgm:prSet presAssocID="{FA961B6C-31F6-4621-AB56-269593B8306A}" presName="node" presStyleLbl="node1" presStyleIdx="3" presStyleCnt="5" custScaleX="114124" custScaleY="110467" custRadScaleRad="92423" custRadScaleInc="-101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C0B8F38-F12C-4D4F-BD25-492A6BBA3425}" type="pres">
      <dgm:prSet presAssocID="{B1AA11DF-F439-44DA-BF16-FEC2995878E9}" presName="sibTrans" presStyleLbl="sibTrans2D1" presStyleIdx="3" presStyleCnt="5"/>
      <dgm:spPr/>
      <dgm:t>
        <a:bodyPr/>
        <a:lstStyle/>
        <a:p>
          <a:endParaRPr lang="es-AR"/>
        </a:p>
      </dgm:t>
    </dgm:pt>
    <dgm:pt modelId="{3E4C6B51-DA31-42A4-B986-2F8C8B7D3D11}" type="pres">
      <dgm:prSet presAssocID="{B1AA11DF-F439-44DA-BF16-FEC2995878E9}" presName="connectorText" presStyleLbl="sibTrans2D1" presStyleIdx="3" presStyleCnt="5"/>
      <dgm:spPr/>
      <dgm:t>
        <a:bodyPr/>
        <a:lstStyle/>
        <a:p>
          <a:endParaRPr lang="es-AR"/>
        </a:p>
      </dgm:t>
    </dgm:pt>
    <dgm:pt modelId="{51E2F305-46D6-446B-B8FD-99872457D454}" type="pres">
      <dgm:prSet presAssocID="{FE66B24D-FA27-4467-8345-26EADC8EBB0F}" presName="node" presStyleLbl="node1" presStyleIdx="4" presStyleCnt="5" custScaleX="117603" custScaleY="11502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534F23E-E0B8-4BE6-A9C4-4F8D992AD5B1}" type="pres">
      <dgm:prSet presAssocID="{C7156106-89F8-4232-AD33-8688E48CD291}" presName="sibTrans" presStyleLbl="sibTrans2D1" presStyleIdx="4" presStyleCnt="5" custFlipVert="1" custFlipHor="1" custScaleX="8976" custScaleY="20694" custLinFactX="100000" custLinFactY="100000" custLinFactNeighborX="130872" custLinFactNeighborY="109745"/>
      <dgm:spPr/>
      <dgm:t>
        <a:bodyPr/>
        <a:lstStyle/>
        <a:p>
          <a:endParaRPr lang="es-AR"/>
        </a:p>
      </dgm:t>
    </dgm:pt>
    <dgm:pt modelId="{2AFE39D4-E0FF-4B3F-B868-E3969150A95F}" type="pres">
      <dgm:prSet presAssocID="{C7156106-89F8-4232-AD33-8688E48CD291}" presName="connectorText" presStyleLbl="sibTrans2D1" presStyleIdx="4" presStyleCnt="5"/>
      <dgm:spPr/>
      <dgm:t>
        <a:bodyPr/>
        <a:lstStyle/>
        <a:p>
          <a:endParaRPr lang="es-AR"/>
        </a:p>
      </dgm:t>
    </dgm:pt>
  </dgm:ptLst>
  <dgm:cxnLst>
    <dgm:cxn modelId="{A7021C83-48A7-46E6-9643-9A6233F9247B}" type="presOf" srcId="{C7156106-89F8-4232-AD33-8688E48CD291}" destId="{1534F23E-E0B8-4BE6-A9C4-4F8D992AD5B1}" srcOrd="0" destOrd="0" presId="urn:microsoft.com/office/officeart/2005/8/layout/cycle2"/>
    <dgm:cxn modelId="{CD07FCBA-2349-4205-ABF6-0F9005636A3C}" type="presOf" srcId="{10B18D5A-5D1A-438D-A43B-3C8C0E57D4AE}" destId="{ABD4CF53-E53A-43C0-A91A-A0FE3E3D89A1}" srcOrd="1" destOrd="0" presId="urn:microsoft.com/office/officeart/2005/8/layout/cycle2"/>
    <dgm:cxn modelId="{77789142-B367-40F2-BB54-8DA6C91544F5}" type="presOf" srcId="{B1AA11DF-F439-44DA-BF16-FEC2995878E9}" destId="{6C0B8F38-F12C-4D4F-BD25-492A6BBA3425}" srcOrd="0" destOrd="0" presId="urn:microsoft.com/office/officeart/2005/8/layout/cycle2"/>
    <dgm:cxn modelId="{89B6C1EB-0C53-4599-8F9E-22C0267C4602}" type="presOf" srcId="{57DCDA1E-4657-4C9D-8946-EB56780A58F1}" destId="{661467B1-66D4-414B-BACE-C057B0B93F62}" srcOrd="0" destOrd="0" presId="urn:microsoft.com/office/officeart/2005/8/layout/cycle2"/>
    <dgm:cxn modelId="{013AA71A-2102-4103-9C4F-504FCC670056}" type="presOf" srcId="{B1AA11DF-F439-44DA-BF16-FEC2995878E9}" destId="{3E4C6B51-DA31-42A4-B986-2F8C8B7D3D11}" srcOrd="1" destOrd="0" presId="urn:microsoft.com/office/officeart/2005/8/layout/cycle2"/>
    <dgm:cxn modelId="{C8C88B41-6899-41F3-BCD3-A6C013B1C0B6}" type="presOf" srcId="{FA961B6C-31F6-4621-AB56-269593B8306A}" destId="{ABA37C3F-83BD-4B42-862F-0F4A4264C755}" srcOrd="0" destOrd="0" presId="urn:microsoft.com/office/officeart/2005/8/layout/cycle2"/>
    <dgm:cxn modelId="{9D2A296D-A2D0-469A-9061-804E9DA17CFE}" srcId="{1EEBDA8A-4237-42A1-8936-64B15BFF845F}" destId="{FE66B24D-FA27-4467-8345-26EADC8EBB0F}" srcOrd="4" destOrd="0" parTransId="{B2F33BDF-0CCD-4921-AA6E-BFB9658CCCE5}" sibTransId="{C7156106-89F8-4232-AD33-8688E48CD291}"/>
    <dgm:cxn modelId="{1DF210A1-EAFA-4592-BFFE-0783C01235D4}" type="presOf" srcId="{C7156106-89F8-4232-AD33-8688E48CD291}" destId="{2AFE39D4-E0FF-4B3F-B868-E3969150A95F}" srcOrd="1" destOrd="0" presId="urn:microsoft.com/office/officeart/2005/8/layout/cycle2"/>
    <dgm:cxn modelId="{643F47DE-F362-40EF-A3ED-60BD8A955DBC}" type="presOf" srcId="{E8B82306-5FC0-4164-9C7A-CD18980B9FCE}" destId="{42EC4743-E56B-4CE2-B41F-282EC7123184}" srcOrd="0" destOrd="0" presId="urn:microsoft.com/office/officeart/2005/8/layout/cycle2"/>
    <dgm:cxn modelId="{6956DABA-376A-4F63-B5D7-32560DC89E54}" type="presOf" srcId="{E3603219-B176-4405-A054-CE95E414B101}" destId="{4DD5E7D6-2A4C-4B37-8CBC-01CD3675C6CC}" srcOrd="0" destOrd="0" presId="urn:microsoft.com/office/officeart/2005/8/layout/cycle2"/>
    <dgm:cxn modelId="{55B1D68B-C2A0-4BC9-9DBD-425AA91AB17E}" type="presOf" srcId="{5B52D635-16BD-41B1-B821-D7BF280F6538}" destId="{C2A9A59F-1340-4F0C-957A-A285E26AA5DA}" srcOrd="0" destOrd="0" presId="urn:microsoft.com/office/officeart/2005/8/layout/cycle2"/>
    <dgm:cxn modelId="{2A278594-2EF8-4D87-866D-2B8F8660AF25}" srcId="{1EEBDA8A-4237-42A1-8936-64B15BFF845F}" destId="{FA961B6C-31F6-4621-AB56-269593B8306A}" srcOrd="3" destOrd="0" parTransId="{7632086A-C7FA-4C07-8C19-C7F082A750B0}" sibTransId="{B1AA11DF-F439-44DA-BF16-FEC2995878E9}"/>
    <dgm:cxn modelId="{248C968E-FCED-408E-939D-62FB1E2BAE70}" srcId="{1EEBDA8A-4237-42A1-8936-64B15BFF845F}" destId="{E3603219-B176-4405-A054-CE95E414B101}" srcOrd="2" destOrd="0" parTransId="{6EBF3EDE-FF79-44AE-9721-A79CFA4D8408}" sibTransId="{57DCDA1E-4657-4C9D-8946-EB56780A58F1}"/>
    <dgm:cxn modelId="{6BAD8095-D005-45C5-967F-3CC5491F5A57}" srcId="{1EEBDA8A-4237-42A1-8936-64B15BFF845F}" destId="{5B52D635-16BD-41B1-B821-D7BF280F6538}" srcOrd="1" destOrd="0" parTransId="{72766D48-7D55-4564-9A25-2975AF2F3FE5}" sibTransId="{10B18D5A-5D1A-438D-A43B-3C8C0E57D4AE}"/>
    <dgm:cxn modelId="{415637A6-2D34-4D71-AE01-3479DFD44DCD}" srcId="{1EEBDA8A-4237-42A1-8936-64B15BFF845F}" destId="{E8B82306-5FC0-4164-9C7A-CD18980B9FCE}" srcOrd="0" destOrd="0" parTransId="{A57F0299-20CD-46BB-8ED4-93B26EA90AD2}" sibTransId="{7AD72206-2237-4BF6-85CF-0E0AC7ED9644}"/>
    <dgm:cxn modelId="{4B33F814-D004-4593-8379-32D01559E8C6}" type="presOf" srcId="{7AD72206-2237-4BF6-85CF-0E0AC7ED9644}" destId="{D742917D-903E-4DA5-B9B9-0738DE575809}" srcOrd="0" destOrd="0" presId="urn:microsoft.com/office/officeart/2005/8/layout/cycle2"/>
    <dgm:cxn modelId="{26166638-C4D7-4B49-B371-153985E91DF4}" type="presOf" srcId="{7AD72206-2237-4BF6-85CF-0E0AC7ED9644}" destId="{AC9CD7AA-7FB9-438F-B832-F3B217A9174D}" srcOrd="1" destOrd="0" presId="urn:microsoft.com/office/officeart/2005/8/layout/cycle2"/>
    <dgm:cxn modelId="{683B847F-7B99-4646-AB16-77C6C370A4C0}" type="presOf" srcId="{57DCDA1E-4657-4C9D-8946-EB56780A58F1}" destId="{A61DDE1B-134F-4138-A0D9-06FB183D176F}" srcOrd="1" destOrd="0" presId="urn:microsoft.com/office/officeart/2005/8/layout/cycle2"/>
    <dgm:cxn modelId="{3A4E2E99-442D-46DB-AC43-39E613C55E92}" type="presOf" srcId="{FE66B24D-FA27-4467-8345-26EADC8EBB0F}" destId="{51E2F305-46D6-446B-B8FD-99872457D454}" srcOrd="0" destOrd="0" presId="urn:microsoft.com/office/officeart/2005/8/layout/cycle2"/>
    <dgm:cxn modelId="{6499CB08-5A81-4A6C-B596-CC3E82992E66}" type="presOf" srcId="{1EEBDA8A-4237-42A1-8936-64B15BFF845F}" destId="{25D455AB-CFFE-4409-9CAB-95E3CAE1137F}" srcOrd="0" destOrd="0" presId="urn:microsoft.com/office/officeart/2005/8/layout/cycle2"/>
    <dgm:cxn modelId="{D832B5B9-1429-453F-B9FB-0C481E244625}" type="presOf" srcId="{10B18D5A-5D1A-438D-A43B-3C8C0E57D4AE}" destId="{F66DCB51-2C84-41D7-9ED4-45856216EED3}" srcOrd="0" destOrd="0" presId="urn:microsoft.com/office/officeart/2005/8/layout/cycle2"/>
    <dgm:cxn modelId="{7CE22DD1-E4FB-4E96-8C45-B59B7B11CDEA}" type="presParOf" srcId="{25D455AB-CFFE-4409-9CAB-95E3CAE1137F}" destId="{42EC4743-E56B-4CE2-B41F-282EC7123184}" srcOrd="0" destOrd="0" presId="urn:microsoft.com/office/officeart/2005/8/layout/cycle2"/>
    <dgm:cxn modelId="{96812B2C-B041-4D12-87F0-81FAF823EE02}" type="presParOf" srcId="{25D455AB-CFFE-4409-9CAB-95E3CAE1137F}" destId="{D742917D-903E-4DA5-B9B9-0738DE575809}" srcOrd="1" destOrd="0" presId="urn:microsoft.com/office/officeart/2005/8/layout/cycle2"/>
    <dgm:cxn modelId="{539CA17B-EAE5-4B59-AD93-6EE21FF40162}" type="presParOf" srcId="{D742917D-903E-4DA5-B9B9-0738DE575809}" destId="{AC9CD7AA-7FB9-438F-B832-F3B217A9174D}" srcOrd="0" destOrd="0" presId="urn:microsoft.com/office/officeart/2005/8/layout/cycle2"/>
    <dgm:cxn modelId="{6B3A1E3C-D8D7-422D-9685-336663476808}" type="presParOf" srcId="{25D455AB-CFFE-4409-9CAB-95E3CAE1137F}" destId="{C2A9A59F-1340-4F0C-957A-A285E26AA5DA}" srcOrd="2" destOrd="0" presId="urn:microsoft.com/office/officeart/2005/8/layout/cycle2"/>
    <dgm:cxn modelId="{61C06EF2-2A24-4B46-99AC-712EEAC3CA92}" type="presParOf" srcId="{25D455AB-CFFE-4409-9CAB-95E3CAE1137F}" destId="{F66DCB51-2C84-41D7-9ED4-45856216EED3}" srcOrd="3" destOrd="0" presId="urn:microsoft.com/office/officeart/2005/8/layout/cycle2"/>
    <dgm:cxn modelId="{343189C6-4BAA-4F21-8FF8-D37C05A6342E}" type="presParOf" srcId="{F66DCB51-2C84-41D7-9ED4-45856216EED3}" destId="{ABD4CF53-E53A-43C0-A91A-A0FE3E3D89A1}" srcOrd="0" destOrd="0" presId="urn:microsoft.com/office/officeart/2005/8/layout/cycle2"/>
    <dgm:cxn modelId="{E3DB7B7C-AF73-42F3-9FF0-CF6D6C821511}" type="presParOf" srcId="{25D455AB-CFFE-4409-9CAB-95E3CAE1137F}" destId="{4DD5E7D6-2A4C-4B37-8CBC-01CD3675C6CC}" srcOrd="4" destOrd="0" presId="urn:microsoft.com/office/officeart/2005/8/layout/cycle2"/>
    <dgm:cxn modelId="{ABC5C3A0-2F52-41AD-BB35-EA5A94C595C5}" type="presParOf" srcId="{25D455AB-CFFE-4409-9CAB-95E3CAE1137F}" destId="{661467B1-66D4-414B-BACE-C057B0B93F62}" srcOrd="5" destOrd="0" presId="urn:microsoft.com/office/officeart/2005/8/layout/cycle2"/>
    <dgm:cxn modelId="{904ED956-0F09-40F4-819D-9217CA43314F}" type="presParOf" srcId="{661467B1-66D4-414B-BACE-C057B0B93F62}" destId="{A61DDE1B-134F-4138-A0D9-06FB183D176F}" srcOrd="0" destOrd="0" presId="urn:microsoft.com/office/officeart/2005/8/layout/cycle2"/>
    <dgm:cxn modelId="{7556AE34-B8A4-47B5-838F-DBA4B44CE00E}" type="presParOf" srcId="{25D455AB-CFFE-4409-9CAB-95E3CAE1137F}" destId="{ABA37C3F-83BD-4B42-862F-0F4A4264C755}" srcOrd="6" destOrd="0" presId="urn:microsoft.com/office/officeart/2005/8/layout/cycle2"/>
    <dgm:cxn modelId="{8D60C6DB-719E-4B46-B3C9-07BB38C98265}" type="presParOf" srcId="{25D455AB-CFFE-4409-9CAB-95E3CAE1137F}" destId="{6C0B8F38-F12C-4D4F-BD25-492A6BBA3425}" srcOrd="7" destOrd="0" presId="urn:microsoft.com/office/officeart/2005/8/layout/cycle2"/>
    <dgm:cxn modelId="{552C9D4C-57ED-43E6-BC74-FC3797F85A9E}" type="presParOf" srcId="{6C0B8F38-F12C-4D4F-BD25-492A6BBA3425}" destId="{3E4C6B51-DA31-42A4-B986-2F8C8B7D3D11}" srcOrd="0" destOrd="0" presId="urn:microsoft.com/office/officeart/2005/8/layout/cycle2"/>
    <dgm:cxn modelId="{358D4107-5015-4664-A8A6-9A5562066E10}" type="presParOf" srcId="{25D455AB-CFFE-4409-9CAB-95E3CAE1137F}" destId="{51E2F305-46D6-446B-B8FD-99872457D454}" srcOrd="8" destOrd="0" presId="urn:microsoft.com/office/officeart/2005/8/layout/cycle2"/>
    <dgm:cxn modelId="{E7F573BC-A5CE-4E62-84EB-289380B703CC}" type="presParOf" srcId="{25D455AB-CFFE-4409-9CAB-95E3CAE1137F}" destId="{1534F23E-E0B8-4BE6-A9C4-4F8D992AD5B1}" srcOrd="9" destOrd="0" presId="urn:microsoft.com/office/officeart/2005/8/layout/cycle2"/>
    <dgm:cxn modelId="{1F4DD4A6-2FF2-4F0E-B63E-5BED1BF74249}" type="presParOf" srcId="{1534F23E-E0B8-4BE6-A9C4-4F8D992AD5B1}" destId="{2AFE39D4-E0FF-4B3F-B868-E3969150A95F}" srcOrd="0" destOrd="0" presId="urn:microsoft.com/office/officeart/2005/8/layout/cycle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16EBD0-E6AF-4603-9E69-D267FAF62E4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E922B8F8-4A52-4981-9A4A-DFF4130314B8}">
      <dgm:prSet phldrT="[Texto]" custT="1"/>
      <dgm:spPr/>
      <dgm:t>
        <a:bodyPr/>
        <a:lstStyle/>
        <a:p>
          <a:r>
            <a:rPr lang="es-AR" sz="1800" b="1" dirty="0" smtClean="0">
              <a:effectLst/>
            </a:rPr>
            <a:t>Un representante designado por la Secretaria de Asuntos Nodocentes</a:t>
          </a:r>
          <a:endParaRPr lang="es-AR" sz="1800" b="1" dirty="0">
            <a:effectLst/>
          </a:endParaRPr>
        </a:p>
      </dgm:t>
    </dgm:pt>
    <dgm:pt modelId="{15694BEA-4777-4FFE-8F62-5B033C251DF0}" type="parTrans" cxnId="{3985CC88-0C68-42D8-9B77-FAAA41B55160}">
      <dgm:prSet/>
      <dgm:spPr/>
      <dgm:t>
        <a:bodyPr/>
        <a:lstStyle/>
        <a:p>
          <a:endParaRPr lang="es-AR"/>
        </a:p>
      </dgm:t>
    </dgm:pt>
    <dgm:pt modelId="{9E04F0EE-3983-4DE3-8949-80A69933BE35}" type="sibTrans" cxnId="{3985CC88-0C68-42D8-9B77-FAAA41B55160}">
      <dgm:prSet/>
      <dgm:spPr/>
      <dgm:t>
        <a:bodyPr/>
        <a:lstStyle/>
        <a:p>
          <a:endParaRPr lang="es-AR"/>
        </a:p>
      </dgm:t>
    </dgm:pt>
    <dgm:pt modelId="{E43838B2-755A-4BCF-88A1-4366CD842E86}">
      <dgm:prSet phldrT="[Texto]" custT="1"/>
      <dgm:spPr/>
      <dgm:t>
        <a:bodyPr/>
        <a:lstStyle/>
        <a:p>
          <a:r>
            <a:rPr lang="es-AR" sz="1800" b="1" dirty="0" smtClean="0">
              <a:effectLst/>
            </a:rPr>
            <a:t>El/la Subsecretario de RRHH</a:t>
          </a:r>
          <a:endParaRPr lang="es-AR" sz="1800" b="1" dirty="0">
            <a:effectLst/>
          </a:endParaRPr>
        </a:p>
      </dgm:t>
    </dgm:pt>
    <dgm:pt modelId="{60C0B510-3309-48A6-B442-24BA75BFB27A}" type="parTrans" cxnId="{5F288087-2BAC-46A2-86EA-81B8CF7D5AC6}">
      <dgm:prSet/>
      <dgm:spPr/>
      <dgm:t>
        <a:bodyPr/>
        <a:lstStyle/>
        <a:p>
          <a:endParaRPr lang="es-AR"/>
        </a:p>
      </dgm:t>
    </dgm:pt>
    <dgm:pt modelId="{A0E39809-BF4D-42C7-AA28-273FD324E8BF}" type="sibTrans" cxnId="{5F288087-2BAC-46A2-86EA-81B8CF7D5AC6}">
      <dgm:prSet/>
      <dgm:spPr/>
      <dgm:t>
        <a:bodyPr/>
        <a:lstStyle/>
        <a:p>
          <a:endParaRPr lang="es-AR"/>
        </a:p>
      </dgm:t>
    </dgm:pt>
    <dgm:pt modelId="{A6A5B936-C3D7-4B4F-B0CE-317B49104A07}">
      <dgm:prSet phldrT="[Texto]" custT="1"/>
      <dgm:spPr/>
      <dgm:t>
        <a:bodyPr/>
        <a:lstStyle/>
        <a:p>
          <a:r>
            <a:rPr lang="es-AR" sz="1800" b="1" dirty="0" smtClean="0">
              <a:effectLst/>
            </a:rPr>
            <a:t>Decano/a Sede Regionales</a:t>
          </a:r>
          <a:endParaRPr lang="es-AR" sz="1800" b="1" dirty="0">
            <a:effectLst/>
          </a:endParaRPr>
        </a:p>
      </dgm:t>
    </dgm:pt>
    <dgm:pt modelId="{FFB77A4D-B043-41F5-8FE6-9C0D4F0AC785}" type="parTrans" cxnId="{17B10B04-29C7-4882-9D2B-11C17C348B17}">
      <dgm:prSet/>
      <dgm:spPr/>
      <dgm:t>
        <a:bodyPr/>
        <a:lstStyle/>
        <a:p>
          <a:endParaRPr lang="es-AR"/>
        </a:p>
      </dgm:t>
    </dgm:pt>
    <dgm:pt modelId="{402CEC46-3F6D-4778-ADB5-7B696E9B711B}" type="sibTrans" cxnId="{17B10B04-29C7-4882-9D2B-11C17C348B17}">
      <dgm:prSet/>
      <dgm:spPr/>
      <dgm:t>
        <a:bodyPr/>
        <a:lstStyle/>
        <a:p>
          <a:endParaRPr lang="es-AR"/>
        </a:p>
      </dgm:t>
    </dgm:pt>
    <dgm:pt modelId="{02FAD5F2-C55C-498F-BE2F-5E20059FA103}">
      <dgm:prSet phldrT="[Texto]" custT="1"/>
      <dgm:spPr/>
      <dgm:t>
        <a:bodyPr/>
        <a:lstStyle/>
        <a:p>
          <a:r>
            <a:rPr lang="es-AR" sz="1800" b="1" dirty="0" smtClean="0">
              <a:effectLst/>
            </a:rPr>
            <a:t>Director/</a:t>
          </a:r>
          <a:r>
            <a:rPr lang="es-AR" sz="1800" b="1" dirty="0" err="1" smtClean="0">
              <a:effectLst/>
            </a:rPr>
            <a:t>ra</a:t>
          </a:r>
          <a:r>
            <a:rPr lang="es-AR" sz="1800" b="1" dirty="0" smtClean="0">
              <a:effectLst/>
            </a:rPr>
            <a:t> General de Área</a:t>
          </a:r>
          <a:endParaRPr lang="es-AR" sz="1800" b="1" dirty="0">
            <a:effectLst/>
          </a:endParaRPr>
        </a:p>
      </dgm:t>
    </dgm:pt>
    <dgm:pt modelId="{FA527D71-71E0-46CF-8E16-612E096C6A9A}" type="parTrans" cxnId="{5849AF78-1693-4B5C-94CF-DB0392340AA7}">
      <dgm:prSet/>
      <dgm:spPr/>
      <dgm:t>
        <a:bodyPr/>
        <a:lstStyle/>
        <a:p>
          <a:endParaRPr lang="es-AR"/>
        </a:p>
      </dgm:t>
    </dgm:pt>
    <dgm:pt modelId="{E1990CEC-3E1C-40A0-90D4-3C36EB0FC95F}" type="sibTrans" cxnId="{5849AF78-1693-4B5C-94CF-DB0392340AA7}">
      <dgm:prSet/>
      <dgm:spPr/>
      <dgm:t>
        <a:bodyPr/>
        <a:lstStyle/>
        <a:p>
          <a:endParaRPr lang="es-AR"/>
        </a:p>
      </dgm:t>
    </dgm:pt>
    <dgm:pt modelId="{AF7D0A5C-D078-42E6-B68E-782DEEC52B72}">
      <dgm:prSet phldrT="[Texto]" custT="1"/>
      <dgm:spPr/>
      <dgm:t>
        <a:bodyPr/>
        <a:lstStyle/>
        <a:p>
          <a:r>
            <a:rPr lang="es-AR" sz="1800" b="1" dirty="0" smtClean="0">
              <a:effectLst/>
            </a:rPr>
            <a:t>Representante Consejero Titular del Consejo Superior por el Estamento Nodocente</a:t>
          </a:r>
          <a:endParaRPr lang="es-AR" sz="1800" b="1" dirty="0">
            <a:effectLst/>
          </a:endParaRPr>
        </a:p>
      </dgm:t>
    </dgm:pt>
    <dgm:pt modelId="{63D24C91-A088-4D61-8AF5-DB607868BFE4}" type="parTrans" cxnId="{EA40E720-996A-4D5D-84DC-AA3366F2133A}">
      <dgm:prSet/>
      <dgm:spPr/>
      <dgm:t>
        <a:bodyPr/>
        <a:lstStyle/>
        <a:p>
          <a:endParaRPr lang="es-AR"/>
        </a:p>
      </dgm:t>
    </dgm:pt>
    <dgm:pt modelId="{88096009-CADF-46AA-B814-DD8D6B984A90}" type="sibTrans" cxnId="{EA40E720-996A-4D5D-84DC-AA3366F2133A}">
      <dgm:prSet/>
      <dgm:spPr/>
      <dgm:t>
        <a:bodyPr/>
        <a:lstStyle/>
        <a:p>
          <a:endParaRPr lang="es-AR"/>
        </a:p>
      </dgm:t>
    </dgm:pt>
    <dgm:pt modelId="{84C27E26-49C2-44B1-AB66-9E77FC8A634D}" type="pres">
      <dgm:prSet presAssocID="{C016EBD0-E6AF-4603-9E69-D267FAF62E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FE9B6107-A95F-408E-8A1A-0D58AE0587BD}" type="pres">
      <dgm:prSet presAssocID="{E922B8F8-4A52-4981-9A4A-DFF4130314B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9174502-C8ED-4C4E-86DA-D0D859696875}" type="pres">
      <dgm:prSet presAssocID="{9E04F0EE-3983-4DE3-8949-80A69933BE35}" presName="sibTrans" presStyleCnt="0"/>
      <dgm:spPr/>
    </dgm:pt>
    <dgm:pt modelId="{1AE4ED2E-ACF4-4764-BEB2-B5E03859AD13}" type="pres">
      <dgm:prSet presAssocID="{E43838B2-755A-4BCF-88A1-4366CD842E8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3323ADF-CB9B-4F26-A7C6-36B2B2D78C53}" type="pres">
      <dgm:prSet presAssocID="{A0E39809-BF4D-42C7-AA28-273FD324E8BF}" presName="sibTrans" presStyleCnt="0"/>
      <dgm:spPr/>
    </dgm:pt>
    <dgm:pt modelId="{8C49F7A5-3918-4A26-A4DC-CEB437710530}" type="pres">
      <dgm:prSet presAssocID="{A6A5B936-C3D7-4B4F-B0CE-317B49104A0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88E195E-D3BD-460A-9E0C-4101E56F8CA7}" type="pres">
      <dgm:prSet presAssocID="{402CEC46-3F6D-4778-ADB5-7B696E9B711B}" presName="sibTrans" presStyleCnt="0"/>
      <dgm:spPr/>
    </dgm:pt>
    <dgm:pt modelId="{C7713E2C-6A9C-47F0-B807-E332826BA45E}" type="pres">
      <dgm:prSet presAssocID="{02FAD5F2-C55C-498F-BE2F-5E20059FA10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3101070-4934-4EDC-9A97-8DE89E371492}" type="pres">
      <dgm:prSet presAssocID="{E1990CEC-3E1C-40A0-90D4-3C36EB0FC95F}" presName="sibTrans" presStyleCnt="0"/>
      <dgm:spPr/>
    </dgm:pt>
    <dgm:pt modelId="{0BB1F61D-83B3-444E-ADB1-583DC59CA0D9}" type="pres">
      <dgm:prSet presAssocID="{AF7D0A5C-D078-42E6-B68E-782DEEC52B7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5E2CBB4-E1AC-44B1-9AE6-99718A9A8733}" type="presOf" srcId="{AF7D0A5C-D078-42E6-B68E-782DEEC52B72}" destId="{0BB1F61D-83B3-444E-ADB1-583DC59CA0D9}" srcOrd="0" destOrd="0" presId="urn:microsoft.com/office/officeart/2005/8/layout/default"/>
    <dgm:cxn modelId="{B8304F8D-AD0B-48CE-8293-3C233AD4655B}" type="presOf" srcId="{E43838B2-755A-4BCF-88A1-4366CD842E86}" destId="{1AE4ED2E-ACF4-4764-BEB2-B5E03859AD13}" srcOrd="0" destOrd="0" presId="urn:microsoft.com/office/officeart/2005/8/layout/default"/>
    <dgm:cxn modelId="{EA40E720-996A-4D5D-84DC-AA3366F2133A}" srcId="{C016EBD0-E6AF-4603-9E69-D267FAF62E49}" destId="{AF7D0A5C-D078-42E6-B68E-782DEEC52B72}" srcOrd="4" destOrd="0" parTransId="{63D24C91-A088-4D61-8AF5-DB607868BFE4}" sibTransId="{88096009-CADF-46AA-B814-DD8D6B984A90}"/>
    <dgm:cxn modelId="{60C68868-2B56-42F0-9E3F-DD500A8FEF94}" type="presOf" srcId="{02FAD5F2-C55C-498F-BE2F-5E20059FA103}" destId="{C7713E2C-6A9C-47F0-B807-E332826BA45E}" srcOrd="0" destOrd="0" presId="urn:microsoft.com/office/officeart/2005/8/layout/default"/>
    <dgm:cxn modelId="{3985CC88-0C68-42D8-9B77-FAAA41B55160}" srcId="{C016EBD0-E6AF-4603-9E69-D267FAF62E49}" destId="{E922B8F8-4A52-4981-9A4A-DFF4130314B8}" srcOrd="0" destOrd="0" parTransId="{15694BEA-4777-4FFE-8F62-5B033C251DF0}" sibTransId="{9E04F0EE-3983-4DE3-8949-80A69933BE35}"/>
    <dgm:cxn modelId="{7DD04171-603B-4226-90FC-FC3B007D1085}" type="presOf" srcId="{A6A5B936-C3D7-4B4F-B0CE-317B49104A07}" destId="{8C49F7A5-3918-4A26-A4DC-CEB437710530}" srcOrd="0" destOrd="0" presId="urn:microsoft.com/office/officeart/2005/8/layout/default"/>
    <dgm:cxn modelId="{7A1C13FE-AF81-4B63-9EED-90519073E5AE}" type="presOf" srcId="{C016EBD0-E6AF-4603-9E69-D267FAF62E49}" destId="{84C27E26-49C2-44B1-AB66-9E77FC8A634D}" srcOrd="0" destOrd="0" presId="urn:microsoft.com/office/officeart/2005/8/layout/default"/>
    <dgm:cxn modelId="{5F288087-2BAC-46A2-86EA-81B8CF7D5AC6}" srcId="{C016EBD0-E6AF-4603-9E69-D267FAF62E49}" destId="{E43838B2-755A-4BCF-88A1-4366CD842E86}" srcOrd="1" destOrd="0" parTransId="{60C0B510-3309-48A6-B442-24BA75BFB27A}" sibTransId="{A0E39809-BF4D-42C7-AA28-273FD324E8BF}"/>
    <dgm:cxn modelId="{29FC244E-2D2F-428A-962F-21DDCCAF79DD}" type="presOf" srcId="{E922B8F8-4A52-4981-9A4A-DFF4130314B8}" destId="{FE9B6107-A95F-408E-8A1A-0D58AE0587BD}" srcOrd="0" destOrd="0" presId="urn:microsoft.com/office/officeart/2005/8/layout/default"/>
    <dgm:cxn modelId="{17B10B04-29C7-4882-9D2B-11C17C348B17}" srcId="{C016EBD0-E6AF-4603-9E69-D267FAF62E49}" destId="{A6A5B936-C3D7-4B4F-B0CE-317B49104A07}" srcOrd="2" destOrd="0" parTransId="{FFB77A4D-B043-41F5-8FE6-9C0D4F0AC785}" sibTransId="{402CEC46-3F6D-4778-ADB5-7B696E9B711B}"/>
    <dgm:cxn modelId="{5849AF78-1693-4B5C-94CF-DB0392340AA7}" srcId="{C016EBD0-E6AF-4603-9E69-D267FAF62E49}" destId="{02FAD5F2-C55C-498F-BE2F-5E20059FA103}" srcOrd="3" destOrd="0" parTransId="{FA527D71-71E0-46CF-8E16-612E096C6A9A}" sibTransId="{E1990CEC-3E1C-40A0-90D4-3C36EB0FC95F}"/>
    <dgm:cxn modelId="{392A0B7A-8C43-437F-9AB8-9C83470BAC12}" type="presParOf" srcId="{84C27E26-49C2-44B1-AB66-9E77FC8A634D}" destId="{FE9B6107-A95F-408E-8A1A-0D58AE0587BD}" srcOrd="0" destOrd="0" presId="urn:microsoft.com/office/officeart/2005/8/layout/default"/>
    <dgm:cxn modelId="{0F6B9865-A1B8-4C12-87F0-94160B4DEEFA}" type="presParOf" srcId="{84C27E26-49C2-44B1-AB66-9E77FC8A634D}" destId="{39174502-C8ED-4C4E-86DA-D0D859696875}" srcOrd="1" destOrd="0" presId="urn:microsoft.com/office/officeart/2005/8/layout/default"/>
    <dgm:cxn modelId="{6E53C195-53BF-4AA5-A476-4E1098C39027}" type="presParOf" srcId="{84C27E26-49C2-44B1-AB66-9E77FC8A634D}" destId="{1AE4ED2E-ACF4-4764-BEB2-B5E03859AD13}" srcOrd="2" destOrd="0" presId="urn:microsoft.com/office/officeart/2005/8/layout/default"/>
    <dgm:cxn modelId="{10228933-2CAD-49F3-97FA-EC7E5DC89B55}" type="presParOf" srcId="{84C27E26-49C2-44B1-AB66-9E77FC8A634D}" destId="{E3323ADF-CB9B-4F26-A7C6-36B2B2D78C53}" srcOrd="3" destOrd="0" presId="urn:microsoft.com/office/officeart/2005/8/layout/default"/>
    <dgm:cxn modelId="{2359C99A-FF5F-4A93-BEAC-C578C3B897C7}" type="presParOf" srcId="{84C27E26-49C2-44B1-AB66-9E77FC8A634D}" destId="{8C49F7A5-3918-4A26-A4DC-CEB437710530}" srcOrd="4" destOrd="0" presId="urn:microsoft.com/office/officeart/2005/8/layout/default"/>
    <dgm:cxn modelId="{7E8C385A-C0F5-4DA7-A87B-BEFC6C59EB09}" type="presParOf" srcId="{84C27E26-49C2-44B1-AB66-9E77FC8A634D}" destId="{888E195E-D3BD-460A-9E0C-4101E56F8CA7}" srcOrd="5" destOrd="0" presId="urn:microsoft.com/office/officeart/2005/8/layout/default"/>
    <dgm:cxn modelId="{E3C29751-7AB5-4920-B284-3AC4E8BEE85B}" type="presParOf" srcId="{84C27E26-49C2-44B1-AB66-9E77FC8A634D}" destId="{C7713E2C-6A9C-47F0-B807-E332826BA45E}" srcOrd="6" destOrd="0" presId="urn:microsoft.com/office/officeart/2005/8/layout/default"/>
    <dgm:cxn modelId="{0E8FAF8E-A420-435E-B918-F8A5C73E2BD8}" type="presParOf" srcId="{84C27E26-49C2-44B1-AB66-9E77FC8A634D}" destId="{53101070-4934-4EDC-9A97-8DE89E371492}" srcOrd="7" destOrd="0" presId="urn:microsoft.com/office/officeart/2005/8/layout/default"/>
    <dgm:cxn modelId="{1287EA89-B5A0-426F-90F1-F10E2EB5FA8E}" type="presParOf" srcId="{84C27E26-49C2-44B1-AB66-9E77FC8A634D}" destId="{0BB1F61D-83B3-444E-ADB1-583DC59CA0D9}" srcOrd="8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8554E4-65B8-4DC3-8F3F-59716BE1F9E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9454A8D2-4110-4B4D-AF49-6221CA562C88}">
      <dgm:prSet phldrT="[Texto]" custT="1"/>
      <dgm:spPr/>
      <dgm:t>
        <a:bodyPr/>
        <a:lstStyle/>
        <a:p>
          <a:r>
            <a:rPr lang="es-A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A: Cumplimiento</a:t>
          </a:r>
          <a:endParaRPr lang="es-A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7841A1-A2CE-422F-8AC1-3303447ED731}" type="parTrans" cxnId="{606DE80C-08CB-4B2E-A064-B8A8870B441C}">
      <dgm:prSet/>
      <dgm:spPr/>
      <dgm:t>
        <a:bodyPr/>
        <a:lstStyle/>
        <a:p>
          <a:endParaRPr lang="es-AR"/>
        </a:p>
      </dgm:t>
    </dgm:pt>
    <dgm:pt modelId="{78F68A8D-4166-46A9-A411-D40D8390FC04}" type="sibTrans" cxnId="{606DE80C-08CB-4B2E-A064-B8A8870B441C}">
      <dgm:prSet/>
      <dgm:spPr/>
      <dgm:t>
        <a:bodyPr/>
        <a:lstStyle/>
        <a:p>
          <a:endParaRPr lang="es-AR"/>
        </a:p>
      </dgm:t>
    </dgm:pt>
    <dgm:pt modelId="{7C672CA9-D648-4D6D-B5A4-E938A4A43A16}">
      <dgm:prSet phldrT="[Texto]" custT="1"/>
      <dgm:spPr/>
      <dgm:t>
        <a:bodyPr/>
        <a:lstStyle/>
        <a:p>
          <a:r>
            <a:rPr lang="es-A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B: Desempeño Laboral</a:t>
          </a:r>
          <a:endParaRPr lang="es-A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0309BB-B94B-4CF8-8946-FFFD30DC34F3}" type="parTrans" cxnId="{AFC355BE-8CD1-49AE-9991-351B7DC4EA01}">
      <dgm:prSet/>
      <dgm:spPr/>
      <dgm:t>
        <a:bodyPr/>
        <a:lstStyle/>
        <a:p>
          <a:endParaRPr lang="es-AR"/>
        </a:p>
      </dgm:t>
    </dgm:pt>
    <dgm:pt modelId="{00DEC214-1A63-4274-B337-630C8D6C3F96}" type="sibTrans" cxnId="{AFC355BE-8CD1-49AE-9991-351B7DC4EA01}">
      <dgm:prSet/>
      <dgm:spPr/>
      <dgm:t>
        <a:bodyPr/>
        <a:lstStyle/>
        <a:p>
          <a:endParaRPr lang="es-AR"/>
        </a:p>
      </dgm:t>
    </dgm:pt>
    <dgm:pt modelId="{1D64D938-2C89-4D5A-B770-AB676CA93E3A}">
      <dgm:prSet custT="1"/>
      <dgm:spPr/>
      <dgm:t>
        <a:bodyPr/>
        <a:lstStyle/>
        <a:p>
          <a:r>
            <a:rPr lang="es-A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Nivel de Presentismo y Puntualidad</a:t>
          </a:r>
          <a:endParaRPr lang="es-A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1F3B13-30E6-4F7A-AB3B-183619905C8B}" type="parTrans" cxnId="{0C42F032-560D-44CE-8E1E-38949EBBB8D9}">
      <dgm:prSet/>
      <dgm:spPr/>
      <dgm:t>
        <a:bodyPr/>
        <a:lstStyle/>
        <a:p>
          <a:endParaRPr lang="es-AR"/>
        </a:p>
      </dgm:t>
    </dgm:pt>
    <dgm:pt modelId="{A1641D4F-5FDF-4550-AFC6-C7BF79BBB75C}" type="sibTrans" cxnId="{0C42F032-560D-44CE-8E1E-38949EBBB8D9}">
      <dgm:prSet/>
      <dgm:spPr/>
      <dgm:t>
        <a:bodyPr/>
        <a:lstStyle/>
        <a:p>
          <a:endParaRPr lang="es-AR"/>
        </a:p>
      </dgm:t>
    </dgm:pt>
    <dgm:pt modelId="{10EB11E7-70A3-4EBA-8B8F-A1434B961616}">
      <dgm:prSet custT="1"/>
      <dgm:spPr/>
      <dgm:t>
        <a:bodyPr/>
        <a:lstStyle/>
        <a:p>
          <a:r>
            <a:rPr lang="es-A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Carga Horaria Semanal</a:t>
          </a:r>
          <a:endParaRPr lang="es-A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88FA68-12B0-4A34-BF6D-36690B72F367}" type="parTrans" cxnId="{8156F0DA-06BE-4F86-AF7D-1F130AA951C1}">
      <dgm:prSet/>
      <dgm:spPr/>
      <dgm:t>
        <a:bodyPr/>
        <a:lstStyle/>
        <a:p>
          <a:endParaRPr lang="es-AR"/>
        </a:p>
      </dgm:t>
    </dgm:pt>
    <dgm:pt modelId="{DE7E9D4A-63D4-4282-8A47-D9EB6C105612}" type="sibTrans" cxnId="{8156F0DA-06BE-4F86-AF7D-1F130AA951C1}">
      <dgm:prSet/>
      <dgm:spPr/>
      <dgm:t>
        <a:bodyPr/>
        <a:lstStyle/>
        <a:p>
          <a:endParaRPr lang="es-AR"/>
        </a:p>
      </dgm:t>
    </dgm:pt>
    <dgm:pt modelId="{8A663377-7DDE-4A7D-A66D-4E870190483C}">
      <dgm:prSet custT="1"/>
      <dgm:spPr/>
      <dgm:t>
        <a:bodyPr/>
        <a:lstStyle/>
        <a:p>
          <a:r>
            <a:rPr lang="es-A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Uso de Elementos de Registros</a:t>
          </a:r>
          <a:endParaRPr lang="es-A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3A7FD0-B182-4EFB-9EA0-C5D185C284D2}" type="parTrans" cxnId="{219B6AC5-6328-40C4-996D-86EEAEA3DFA2}">
      <dgm:prSet/>
      <dgm:spPr/>
      <dgm:t>
        <a:bodyPr/>
        <a:lstStyle/>
        <a:p>
          <a:endParaRPr lang="es-AR"/>
        </a:p>
      </dgm:t>
    </dgm:pt>
    <dgm:pt modelId="{6F9623C6-E5CD-41B2-837E-84B40154E9CC}" type="sibTrans" cxnId="{219B6AC5-6328-40C4-996D-86EEAEA3DFA2}">
      <dgm:prSet/>
      <dgm:spPr/>
      <dgm:t>
        <a:bodyPr/>
        <a:lstStyle/>
        <a:p>
          <a:endParaRPr lang="es-AR"/>
        </a:p>
      </dgm:t>
    </dgm:pt>
    <dgm:pt modelId="{58E7005F-850B-4150-9CB9-09591B6E488D}">
      <dgm:prSet custT="1"/>
      <dgm:spPr/>
      <dgm:t>
        <a:bodyPr/>
        <a:lstStyle/>
        <a:p>
          <a:r>
            <a:rPr lang="es-A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Responsabilidad</a:t>
          </a:r>
          <a:endParaRPr lang="es-A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713CE1-E226-46AE-B75B-4FCF329B923B}" type="parTrans" cxnId="{3F02614F-CAE3-4F8F-A0A3-0A57746FD754}">
      <dgm:prSet/>
      <dgm:spPr/>
      <dgm:t>
        <a:bodyPr/>
        <a:lstStyle/>
        <a:p>
          <a:endParaRPr lang="es-AR"/>
        </a:p>
      </dgm:t>
    </dgm:pt>
    <dgm:pt modelId="{224C551E-B146-4040-8D78-F642D1CBC759}" type="sibTrans" cxnId="{3F02614F-CAE3-4F8F-A0A3-0A57746FD754}">
      <dgm:prSet/>
      <dgm:spPr/>
      <dgm:t>
        <a:bodyPr/>
        <a:lstStyle/>
        <a:p>
          <a:endParaRPr lang="es-AR"/>
        </a:p>
      </dgm:t>
    </dgm:pt>
    <dgm:pt modelId="{43475CF6-FFA4-483D-8BE7-E95D237C91EB}">
      <dgm:prSet custT="1"/>
      <dgm:spPr/>
      <dgm:t>
        <a:bodyPr/>
        <a:lstStyle/>
        <a:p>
          <a:r>
            <a:rPr lang="es-A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Conocimiento del Área y su Función</a:t>
          </a:r>
          <a:endParaRPr lang="es-A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9F2349-FA33-4C8C-AF82-CA6031B9F0E0}" type="parTrans" cxnId="{1E4814C0-1358-4761-A48D-5BCC6A36E43D}">
      <dgm:prSet/>
      <dgm:spPr/>
      <dgm:t>
        <a:bodyPr/>
        <a:lstStyle/>
        <a:p>
          <a:endParaRPr lang="es-AR"/>
        </a:p>
      </dgm:t>
    </dgm:pt>
    <dgm:pt modelId="{D7EC8EF0-A0AE-4018-A994-2C0134567B11}" type="sibTrans" cxnId="{1E4814C0-1358-4761-A48D-5BCC6A36E43D}">
      <dgm:prSet/>
      <dgm:spPr/>
      <dgm:t>
        <a:bodyPr/>
        <a:lstStyle/>
        <a:p>
          <a:endParaRPr lang="es-AR"/>
        </a:p>
      </dgm:t>
    </dgm:pt>
    <dgm:pt modelId="{CACF7C5E-6F9B-420E-A509-A079186E444B}">
      <dgm:prSet custT="1"/>
      <dgm:spPr/>
      <dgm:t>
        <a:bodyPr/>
        <a:lstStyle/>
        <a:p>
          <a:r>
            <a:rPr lang="es-A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Eficacia, Eficiencia y Creatividad</a:t>
          </a:r>
          <a:endParaRPr lang="es-A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78F331-9844-44BD-A4A5-9BCA4ECC1EE0}" type="parTrans" cxnId="{888CBC54-9B6D-44C1-A85B-98776CDA6DE6}">
      <dgm:prSet/>
      <dgm:spPr/>
      <dgm:t>
        <a:bodyPr/>
        <a:lstStyle/>
        <a:p>
          <a:endParaRPr lang="es-AR"/>
        </a:p>
      </dgm:t>
    </dgm:pt>
    <dgm:pt modelId="{029CEFAC-D2FF-40F2-843C-8D20C7BCA5E1}" type="sibTrans" cxnId="{888CBC54-9B6D-44C1-A85B-98776CDA6DE6}">
      <dgm:prSet/>
      <dgm:spPr/>
      <dgm:t>
        <a:bodyPr/>
        <a:lstStyle/>
        <a:p>
          <a:endParaRPr lang="es-AR"/>
        </a:p>
      </dgm:t>
    </dgm:pt>
    <dgm:pt modelId="{DE9CC43D-3A28-482A-A562-128D8CE83F8C}">
      <dgm:prSet custT="1"/>
      <dgm:spPr/>
      <dgm:t>
        <a:bodyPr/>
        <a:lstStyle/>
        <a:p>
          <a:r>
            <a:rPr lang="es-A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Espíritu de Colaboración</a:t>
          </a:r>
          <a:endParaRPr lang="es-A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31F1EB-8A46-4E9B-B26C-9484FA36FF78}" type="parTrans" cxnId="{E953A3C1-DE74-4B23-B393-BA61DB07AF22}">
      <dgm:prSet/>
      <dgm:spPr/>
      <dgm:t>
        <a:bodyPr/>
        <a:lstStyle/>
        <a:p>
          <a:endParaRPr lang="es-AR"/>
        </a:p>
      </dgm:t>
    </dgm:pt>
    <dgm:pt modelId="{50D21CE6-C4FC-4927-B538-D05F2A201CA2}" type="sibTrans" cxnId="{E953A3C1-DE74-4B23-B393-BA61DB07AF22}">
      <dgm:prSet/>
      <dgm:spPr/>
      <dgm:t>
        <a:bodyPr/>
        <a:lstStyle/>
        <a:p>
          <a:endParaRPr lang="es-AR"/>
        </a:p>
      </dgm:t>
    </dgm:pt>
    <dgm:pt modelId="{D7CC6976-4DFF-4199-8046-05E834C248D4}">
      <dgm:prSet custT="1"/>
      <dgm:spPr/>
      <dgm:t>
        <a:bodyPr/>
        <a:lstStyle/>
        <a:p>
          <a:r>
            <a:rPr lang="es-A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Animo de Superación/Creatividad</a:t>
          </a:r>
          <a:endParaRPr lang="es-A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97C254-4820-48CE-ABDA-721D8A427C51}" type="parTrans" cxnId="{996246DE-292B-47F9-87AB-DAB6BE53D339}">
      <dgm:prSet/>
      <dgm:spPr/>
      <dgm:t>
        <a:bodyPr/>
        <a:lstStyle/>
        <a:p>
          <a:endParaRPr lang="es-AR"/>
        </a:p>
      </dgm:t>
    </dgm:pt>
    <dgm:pt modelId="{3BD58637-E608-4AAE-8CCD-F818A3F042C9}" type="sibTrans" cxnId="{996246DE-292B-47F9-87AB-DAB6BE53D339}">
      <dgm:prSet/>
      <dgm:spPr/>
      <dgm:t>
        <a:bodyPr/>
        <a:lstStyle/>
        <a:p>
          <a:endParaRPr lang="es-AR"/>
        </a:p>
      </dgm:t>
    </dgm:pt>
    <dgm:pt modelId="{AEA53948-9BB5-4195-BCBA-94A0363D9095}">
      <dgm:prSet custT="1"/>
      <dgm:spPr/>
      <dgm:t>
        <a:bodyPr/>
        <a:lstStyle/>
        <a:p>
          <a:r>
            <a:rPr lang="es-A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Iniciativa</a:t>
          </a:r>
          <a:endParaRPr lang="es-A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17BB44-5D94-42FB-AA10-CC0D2D4A74F9}" type="parTrans" cxnId="{ADCB70FB-ECF5-4C5D-95F5-D72C8509A299}">
      <dgm:prSet/>
      <dgm:spPr/>
      <dgm:t>
        <a:bodyPr/>
        <a:lstStyle/>
        <a:p>
          <a:endParaRPr lang="es-AR"/>
        </a:p>
      </dgm:t>
    </dgm:pt>
    <dgm:pt modelId="{A54EC0AD-403E-462D-A441-F93202FACB81}" type="sibTrans" cxnId="{ADCB70FB-ECF5-4C5D-95F5-D72C8509A299}">
      <dgm:prSet/>
      <dgm:spPr/>
      <dgm:t>
        <a:bodyPr/>
        <a:lstStyle/>
        <a:p>
          <a:endParaRPr lang="es-AR"/>
        </a:p>
      </dgm:t>
    </dgm:pt>
    <dgm:pt modelId="{B9C6F6E0-6CE5-4BAF-89CA-87AFB9A50EBD}">
      <dgm:prSet custT="1"/>
      <dgm:spPr/>
      <dgm:t>
        <a:bodyPr/>
        <a:lstStyle/>
        <a:p>
          <a:r>
            <a:rPr lang="es-A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Capacitación Continua</a:t>
          </a:r>
          <a:endParaRPr lang="es-A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D49BFA-4571-45C8-9AE0-15F0CB83D338}" type="parTrans" cxnId="{C12B5456-23DC-491D-B3CD-5B4FEBC59D70}">
      <dgm:prSet/>
      <dgm:spPr/>
      <dgm:t>
        <a:bodyPr/>
        <a:lstStyle/>
        <a:p>
          <a:endParaRPr lang="es-AR"/>
        </a:p>
      </dgm:t>
    </dgm:pt>
    <dgm:pt modelId="{8DA321EA-FAA2-43C8-83EE-ED284270D1A5}" type="sibTrans" cxnId="{C12B5456-23DC-491D-B3CD-5B4FEBC59D70}">
      <dgm:prSet/>
      <dgm:spPr/>
      <dgm:t>
        <a:bodyPr/>
        <a:lstStyle/>
        <a:p>
          <a:endParaRPr lang="es-AR"/>
        </a:p>
      </dgm:t>
    </dgm:pt>
    <dgm:pt modelId="{2D93DA27-9E69-40EE-9685-84C4D89DCA49}">
      <dgm:prSet custT="1"/>
      <dgm:spPr/>
      <dgm:t>
        <a:bodyPr/>
        <a:lstStyle/>
        <a:p>
          <a:r>
            <a:rPr lang="es-A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Sanciones Disciplinarias/Apercibimientos</a:t>
          </a:r>
          <a:endParaRPr lang="es-A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4D6B45-8DC7-4580-8ED0-1B9568D2DCC7}" type="parTrans" cxnId="{D5184D45-8990-4DCD-98C5-F22BF07B20EF}">
      <dgm:prSet/>
      <dgm:spPr/>
      <dgm:t>
        <a:bodyPr/>
        <a:lstStyle/>
        <a:p>
          <a:endParaRPr lang="es-AR"/>
        </a:p>
      </dgm:t>
    </dgm:pt>
    <dgm:pt modelId="{F5643724-C747-47F9-834C-358DA2A50109}" type="sibTrans" cxnId="{D5184D45-8990-4DCD-98C5-F22BF07B20EF}">
      <dgm:prSet/>
      <dgm:spPr/>
      <dgm:t>
        <a:bodyPr/>
        <a:lstStyle/>
        <a:p>
          <a:endParaRPr lang="es-AR"/>
        </a:p>
      </dgm:t>
    </dgm:pt>
    <dgm:pt modelId="{9E82F032-A3B7-46DF-9E9E-73079427A6B5}">
      <dgm:prSet custT="1"/>
      <dgm:spPr/>
      <dgm:t>
        <a:bodyPr/>
        <a:lstStyle/>
        <a:p>
          <a:r>
            <a:rPr lang="es-A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Iniciativas</a:t>
          </a:r>
          <a:endParaRPr lang="es-A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D8DE72-1BD6-433D-A40C-8AF4243943F3}" type="parTrans" cxnId="{F806A1A0-8E65-411A-84F9-11DA11F25CEA}">
      <dgm:prSet/>
      <dgm:spPr/>
      <dgm:t>
        <a:bodyPr/>
        <a:lstStyle/>
        <a:p>
          <a:endParaRPr lang="es-AR"/>
        </a:p>
      </dgm:t>
    </dgm:pt>
    <dgm:pt modelId="{041D6A4D-3540-4644-8ED4-9C7A3A46A1B9}" type="sibTrans" cxnId="{F806A1A0-8E65-411A-84F9-11DA11F25CEA}">
      <dgm:prSet/>
      <dgm:spPr/>
      <dgm:t>
        <a:bodyPr/>
        <a:lstStyle/>
        <a:p>
          <a:endParaRPr lang="es-AR"/>
        </a:p>
      </dgm:t>
    </dgm:pt>
    <dgm:pt modelId="{CBB27B49-0FAA-4752-8506-1220FBE0BDF1}" type="pres">
      <dgm:prSet presAssocID="{5F8554E4-65B8-4DC3-8F3F-59716BE1F9E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92E69237-4EB0-4AA4-95A2-7BC93E20559C}" type="pres">
      <dgm:prSet presAssocID="{9454A8D2-4110-4B4D-AF49-6221CA562C88}" presName="parentLin" presStyleCnt="0"/>
      <dgm:spPr/>
    </dgm:pt>
    <dgm:pt modelId="{11791EA6-5E24-40D8-9016-B2C49EB699AA}" type="pres">
      <dgm:prSet presAssocID="{9454A8D2-4110-4B4D-AF49-6221CA562C88}" presName="parentLeftMargin" presStyleLbl="node1" presStyleIdx="0" presStyleCnt="2"/>
      <dgm:spPr/>
      <dgm:t>
        <a:bodyPr/>
        <a:lstStyle/>
        <a:p>
          <a:endParaRPr lang="es-AR"/>
        </a:p>
      </dgm:t>
    </dgm:pt>
    <dgm:pt modelId="{ED5EBE0F-6F60-449E-9200-E35CBC375DB3}" type="pres">
      <dgm:prSet presAssocID="{9454A8D2-4110-4B4D-AF49-6221CA562C88}" presName="parentText" presStyleLbl="node1" presStyleIdx="0" presStyleCnt="2" custLinFactNeighborX="-2784" custLinFactNeighborY="-546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76A3CA5-5969-427B-B3D2-6CFA3C9CB487}" type="pres">
      <dgm:prSet presAssocID="{9454A8D2-4110-4B4D-AF49-6221CA562C88}" presName="negativeSpace" presStyleCnt="0"/>
      <dgm:spPr/>
    </dgm:pt>
    <dgm:pt modelId="{884C3C64-500F-40C2-A9C3-C5C9C6146C35}" type="pres">
      <dgm:prSet presAssocID="{9454A8D2-4110-4B4D-AF49-6221CA562C8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AB5CDF0-F0D5-4111-BF37-6AA924EA1789}" type="pres">
      <dgm:prSet presAssocID="{78F68A8D-4166-46A9-A411-D40D8390FC04}" presName="spaceBetweenRectangles" presStyleCnt="0"/>
      <dgm:spPr/>
    </dgm:pt>
    <dgm:pt modelId="{9B0F20D4-D0AA-4924-A7CD-737EBA3CFA05}" type="pres">
      <dgm:prSet presAssocID="{7C672CA9-D648-4D6D-B5A4-E938A4A43A16}" presName="parentLin" presStyleCnt="0"/>
      <dgm:spPr/>
    </dgm:pt>
    <dgm:pt modelId="{0AC7015A-8C00-4D48-A710-5F34DB6AAA98}" type="pres">
      <dgm:prSet presAssocID="{7C672CA9-D648-4D6D-B5A4-E938A4A43A16}" presName="parentLeftMargin" presStyleLbl="node1" presStyleIdx="0" presStyleCnt="2"/>
      <dgm:spPr/>
      <dgm:t>
        <a:bodyPr/>
        <a:lstStyle/>
        <a:p>
          <a:endParaRPr lang="es-AR"/>
        </a:p>
      </dgm:t>
    </dgm:pt>
    <dgm:pt modelId="{BEE5FFAB-6455-4685-BBD4-223888C3F226}" type="pres">
      <dgm:prSet presAssocID="{7C672CA9-D648-4D6D-B5A4-E938A4A43A1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687F654-4C80-41B2-8F02-5BB0E23DF2FF}" type="pres">
      <dgm:prSet presAssocID="{7C672CA9-D648-4D6D-B5A4-E938A4A43A16}" presName="negativeSpace" presStyleCnt="0"/>
      <dgm:spPr/>
    </dgm:pt>
    <dgm:pt modelId="{6CBB78D2-C1E3-43E7-848E-3A90ACBF61D1}" type="pres">
      <dgm:prSet presAssocID="{7C672CA9-D648-4D6D-B5A4-E938A4A43A1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3896E2F-CBE0-4D7D-B3F8-33FE0FCF446C}" type="presOf" srcId="{5F8554E4-65B8-4DC3-8F3F-59716BE1F9E0}" destId="{CBB27B49-0FAA-4752-8506-1220FBE0BDF1}" srcOrd="0" destOrd="0" presId="urn:microsoft.com/office/officeart/2005/8/layout/list1"/>
    <dgm:cxn modelId="{3F02614F-CAE3-4F8F-A0A3-0A57746FD754}" srcId="{7C672CA9-D648-4D6D-B5A4-E938A4A43A16}" destId="{58E7005F-850B-4150-9CB9-09591B6E488D}" srcOrd="0" destOrd="0" parTransId="{46713CE1-E226-46AE-B75B-4FCF329B923B}" sibTransId="{224C551E-B146-4040-8D78-F642D1CBC759}"/>
    <dgm:cxn modelId="{ADCB70FB-ECF5-4C5D-95F5-D72C8509A299}" srcId="{7C672CA9-D648-4D6D-B5A4-E938A4A43A16}" destId="{AEA53948-9BB5-4195-BCBA-94A0363D9095}" srcOrd="5" destOrd="0" parTransId="{3B17BB44-5D94-42FB-AA10-CC0D2D4A74F9}" sibTransId="{A54EC0AD-403E-462D-A441-F93202FACB81}"/>
    <dgm:cxn modelId="{086A5545-EDEF-4FCE-A858-4877B3253A0B}" type="presOf" srcId="{7C672CA9-D648-4D6D-B5A4-E938A4A43A16}" destId="{0AC7015A-8C00-4D48-A710-5F34DB6AAA98}" srcOrd="0" destOrd="0" presId="urn:microsoft.com/office/officeart/2005/8/layout/list1"/>
    <dgm:cxn modelId="{D5184D45-8990-4DCD-98C5-F22BF07B20EF}" srcId="{7C672CA9-D648-4D6D-B5A4-E938A4A43A16}" destId="{2D93DA27-9E69-40EE-9685-84C4D89DCA49}" srcOrd="7" destOrd="0" parTransId="{544D6B45-8DC7-4580-8ED0-1B9568D2DCC7}" sibTransId="{F5643724-C747-47F9-834C-358DA2A50109}"/>
    <dgm:cxn modelId="{D0070F86-5F93-4FC9-9751-E69C6A3F9B6B}" type="presOf" srcId="{1D64D938-2C89-4D5A-B770-AB676CA93E3A}" destId="{884C3C64-500F-40C2-A9C3-C5C9C6146C35}" srcOrd="0" destOrd="0" presId="urn:microsoft.com/office/officeart/2005/8/layout/list1"/>
    <dgm:cxn modelId="{606DE80C-08CB-4B2E-A064-B8A8870B441C}" srcId="{5F8554E4-65B8-4DC3-8F3F-59716BE1F9E0}" destId="{9454A8D2-4110-4B4D-AF49-6221CA562C88}" srcOrd="0" destOrd="0" parTransId="{257841A1-A2CE-422F-8AC1-3303447ED731}" sibTransId="{78F68A8D-4166-46A9-A411-D40D8390FC04}"/>
    <dgm:cxn modelId="{996246DE-292B-47F9-87AB-DAB6BE53D339}" srcId="{7C672CA9-D648-4D6D-B5A4-E938A4A43A16}" destId="{D7CC6976-4DFF-4199-8046-05E834C248D4}" srcOrd="4" destOrd="0" parTransId="{9697C254-4820-48CE-ABDA-721D8A427C51}" sibTransId="{3BD58637-E608-4AAE-8CCD-F818A3F042C9}"/>
    <dgm:cxn modelId="{AFC355BE-8CD1-49AE-9991-351B7DC4EA01}" srcId="{5F8554E4-65B8-4DC3-8F3F-59716BE1F9E0}" destId="{7C672CA9-D648-4D6D-B5A4-E938A4A43A16}" srcOrd="1" destOrd="0" parTransId="{A90309BB-B94B-4CF8-8946-FFFD30DC34F3}" sibTransId="{00DEC214-1A63-4274-B337-630C8D6C3F96}"/>
    <dgm:cxn modelId="{CE726BEB-743D-4F5C-8175-AE36427B3AE9}" type="presOf" srcId="{DE9CC43D-3A28-482A-A562-128D8CE83F8C}" destId="{6CBB78D2-C1E3-43E7-848E-3A90ACBF61D1}" srcOrd="0" destOrd="3" presId="urn:microsoft.com/office/officeart/2005/8/layout/list1"/>
    <dgm:cxn modelId="{BCA6FAD1-8CE0-406C-A528-A3EC6D217FAE}" type="presOf" srcId="{CACF7C5E-6F9B-420E-A509-A079186E444B}" destId="{6CBB78D2-C1E3-43E7-848E-3A90ACBF61D1}" srcOrd="0" destOrd="2" presId="urn:microsoft.com/office/officeart/2005/8/layout/list1"/>
    <dgm:cxn modelId="{0A942913-F671-4B32-BD98-69F1CE849865}" type="presOf" srcId="{B9C6F6E0-6CE5-4BAF-89CA-87AFB9A50EBD}" destId="{6CBB78D2-C1E3-43E7-848E-3A90ACBF61D1}" srcOrd="0" destOrd="6" presId="urn:microsoft.com/office/officeart/2005/8/layout/list1"/>
    <dgm:cxn modelId="{0C42F032-560D-44CE-8E1E-38949EBBB8D9}" srcId="{9454A8D2-4110-4B4D-AF49-6221CA562C88}" destId="{1D64D938-2C89-4D5A-B770-AB676CA93E3A}" srcOrd="0" destOrd="0" parTransId="{F01F3B13-30E6-4F7A-AB3B-183619905C8B}" sibTransId="{A1641D4F-5FDF-4550-AFC6-C7BF79BBB75C}"/>
    <dgm:cxn modelId="{888CBC54-9B6D-44C1-A85B-98776CDA6DE6}" srcId="{7C672CA9-D648-4D6D-B5A4-E938A4A43A16}" destId="{CACF7C5E-6F9B-420E-A509-A079186E444B}" srcOrd="2" destOrd="0" parTransId="{B078F331-9844-44BD-A4A5-9BCA4ECC1EE0}" sibTransId="{029CEFAC-D2FF-40F2-843C-8D20C7BCA5E1}"/>
    <dgm:cxn modelId="{CC5323F2-1997-4455-9552-F562DFD459CD}" type="presOf" srcId="{D7CC6976-4DFF-4199-8046-05E834C248D4}" destId="{6CBB78D2-C1E3-43E7-848E-3A90ACBF61D1}" srcOrd="0" destOrd="4" presId="urn:microsoft.com/office/officeart/2005/8/layout/list1"/>
    <dgm:cxn modelId="{C2EBF9CB-78BF-405E-A5BD-97305540C4E1}" type="presOf" srcId="{8A663377-7DDE-4A7D-A66D-4E870190483C}" destId="{884C3C64-500F-40C2-A9C3-C5C9C6146C35}" srcOrd="0" destOrd="2" presId="urn:microsoft.com/office/officeart/2005/8/layout/list1"/>
    <dgm:cxn modelId="{BBD7B392-C9C9-45F1-BF59-C77303453781}" type="presOf" srcId="{AEA53948-9BB5-4195-BCBA-94A0363D9095}" destId="{6CBB78D2-C1E3-43E7-848E-3A90ACBF61D1}" srcOrd="0" destOrd="5" presId="urn:microsoft.com/office/officeart/2005/8/layout/list1"/>
    <dgm:cxn modelId="{219B6AC5-6328-40C4-996D-86EEAEA3DFA2}" srcId="{9454A8D2-4110-4B4D-AF49-6221CA562C88}" destId="{8A663377-7DDE-4A7D-A66D-4E870190483C}" srcOrd="2" destOrd="0" parTransId="{C93A7FD0-B182-4EFB-9EA0-C5D185C284D2}" sibTransId="{6F9623C6-E5CD-41B2-837E-84B40154E9CC}"/>
    <dgm:cxn modelId="{F806A1A0-8E65-411A-84F9-11DA11F25CEA}" srcId="{7C672CA9-D648-4D6D-B5A4-E938A4A43A16}" destId="{9E82F032-A3B7-46DF-9E9E-73079427A6B5}" srcOrd="8" destOrd="0" parTransId="{48D8DE72-1BD6-433D-A40C-8AF4243943F3}" sibTransId="{041D6A4D-3540-4644-8ED4-9C7A3A46A1B9}"/>
    <dgm:cxn modelId="{9EAE61CC-950D-42A4-9D78-82BD1B4954AA}" type="presOf" srcId="{7C672CA9-D648-4D6D-B5A4-E938A4A43A16}" destId="{BEE5FFAB-6455-4685-BBD4-223888C3F226}" srcOrd="1" destOrd="0" presId="urn:microsoft.com/office/officeart/2005/8/layout/list1"/>
    <dgm:cxn modelId="{4C5BCC5F-F146-497D-B32B-5B4E926B2B48}" type="presOf" srcId="{9454A8D2-4110-4B4D-AF49-6221CA562C88}" destId="{11791EA6-5E24-40D8-9016-B2C49EB699AA}" srcOrd="0" destOrd="0" presId="urn:microsoft.com/office/officeart/2005/8/layout/list1"/>
    <dgm:cxn modelId="{9DEB4A5D-95F5-48C4-A27A-E83014AB4351}" type="presOf" srcId="{9E82F032-A3B7-46DF-9E9E-73079427A6B5}" destId="{6CBB78D2-C1E3-43E7-848E-3A90ACBF61D1}" srcOrd="0" destOrd="8" presId="urn:microsoft.com/office/officeart/2005/8/layout/list1"/>
    <dgm:cxn modelId="{C12B5456-23DC-491D-B3CD-5B4FEBC59D70}" srcId="{7C672CA9-D648-4D6D-B5A4-E938A4A43A16}" destId="{B9C6F6E0-6CE5-4BAF-89CA-87AFB9A50EBD}" srcOrd="6" destOrd="0" parTransId="{FBD49BFA-4571-45C8-9AE0-15F0CB83D338}" sibTransId="{8DA321EA-FAA2-43C8-83EE-ED284270D1A5}"/>
    <dgm:cxn modelId="{E953A3C1-DE74-4B23-B393-BA61DB07AF22}" srcId="{7C672CA9-D648-4D6D-B5A4-E938A4A43A16}" destId="{DE9CC43D-3A28-482A-A562-128D8CE83F8C}" srcOrd="3" destOrd="0" parTransId="{4631F1EB-8A46-4E9B-B26C-9484FA36FF78}" sibTransId="{50D21CE6-C4FC-4927-B538-D05F2A201CA2}"/>
    <dgm:cxn modelId="{DEB042C7-F732-4283-94C3-10B07DE43028}" type="presOf" srcId="{58E7005F-850B-4150-9CB9-09591B6E488D}" destId="{6CBB78D2-C1E3-43E7-848E-3A90ACBF61D1}" srcOrd="0" destOrd="0" presId="urn:microsoft.com/office/officeart/2005/8/layout/list1"/>
    <dgm:cxn modelId="{1E4814C0-1358-4761-A48D-5BCC6A36E43D}" srcId="{7C672CA9-D648-4D6D-B5A4-E938A4A43A16}" destId="{43475CF6-FFA4-483D-8BE7-E95D237C91EB}" srcOrd="1" destOrd="0" parTransId="{639F2349-FA33-4C8C-AF82-CA6031B9F0E0}" sibTransId="{D7EC8EF0-A0AE-4018-A994-2C0134567B11}"/>
    <dgm:cxn modelId="{BE9F2AE9-E6D6-4930-852E-1E9885AA3801}" type="presOf" srcId="{9454A8D2-4110-4B4D-AF49-6221CA562C88}" destId="{ED5EBE0F-6F60-449E-9200-E35CBC375DB3}" srcOrd="1" destOrd="0" presId="urn:microsoft.com/office/officeart/2005/8/layout/list1"/>
    <dgm:cxn modelId="{07B55CD8-209F-42F2-944B-D2C1BB0CBEB7}" type="presOf" srcId="{10EB11E7-70A3-4EBA-8B8F-A1434B961616}" destId="{884C3C64-500F-40C2-A9C3-C5C9C6146C35}" srcOrd="0" destOrd="1" presId="urn:microsoft.com/office/officeart/2005/8/layout/list1"/>
    <dgm:cxn modelId="{7C4C05A1-6738-4EBF-BDC5-DF5E495F7731}" type="presOf" srcId="{43475CF6-FFA4-483D-8BE7-E95D237C91EB}" destId="{6CBB78D2-C1E3-43E7-848E-3A90ACBF61D1}" srcOrd="0" destOrd="1" presId="urn:microsoft.com/office/officeart/2005/8/layout/list1"/>
    <dgm:cxn modelId="{8156F0DA-06BE-4F86-AF7D-1F130AA951C1}" srcId="{9454A8D2-4110-4B4D-AF49-6221CA562C88}" destId="{10EB11E7-70A3-4EBA-8B8F-A1434B961616}" srcOrd="1" destOrd="0" parTransId="{7D88FA68-12B0-4A34-BF6D-36690B72F367}" sibTransId="{DE7E9D4A-63D4-4282-8A47-D9EB6C105612}"/>
    <dgm:cxn modelId="{4156D124-9E6B-406A-80B0-55A5FB7EC69A}" type="presOf" srcId="{2D93DA27-9E69-40EE-9685-84C4D89DCA49}" destId="{6CBB78D2-C1E3-43E7-848E-3A90ACBF61D1}" srcOrd="0" destOrd="7" presId="urn:microsoft.com/office/officeart/2005/8/layout/list1"/>
    <dgm:cxn modelId="{ABF59ECD-46A6-4A58-93CF-D8D85D4A0F3F}" type="presParOf" srcId="{CBB27B49-0FAA-4752-8506-1220FBE0BDF1}" destId="{92E69237-4EB0-4AA4-95A2-7BC93E20559C}" srcOrd="0" destOrd="0" presId="urn:microsoft.com/office/officeart/2005/8/layout/list1"/>
    <dgm:cxn modelId="{3965BF53-B05F-402C-B2AB-9333087FBF8E}" type="presParOf" srcId="{92E69237-4EB0-4AA4-95A2-7BC93E20559C}" destId="{11791EA6-5E24-40D8-9016-B2C49EB699AA}" srcOrd="0" destOrd="0" presId="urn:microsoft.com/office/officeart/2005/8/layout/list1"/>
    <dgm:cxn modelId="{BACB59AF-42C8-4F91-8739-5D613277F23D}" type="presParOf" srcId="{92E69237-4EB0-4AA4-95A2-7BC93E20559C}" destId="{ED5EBE0F-6F60-449E-9200-E35CBC375DB3}" srcOrd="1" destOrd="0" presId="urn:microsoft.com/office/officeart/2005/8/layout/list1"/>
    <dgm:cxn modelId="{C469B0A5-3818-4F70-9D04-37C3592AB231}" type="presParOf" srcId="{CBB27B49-0FAA-4752-8506-1220FBE0BDF1}" destId="{176A3CA5-5969-427B-B3D2-6CFA3C9CB487}" srcOrd="1" destOrd="0" presId="urn:microsoft.com/office/officeart/2005/8/layout/list1"/>
    <dgm:cxn modelId="{9E1DD2C1-2099-4D90-B364-BF28C258A2D3}" type="presParOf" srcId="{CBB27B49-0FAA-4752-8506-1220FBE0BDF1}" destId="{884C3C64-500F-40C2-A9C3-C5C9C6146C35}" srcOrd="2" destOrd="0" presId="urn:microsoft.com/office/officeart/2005/8/layout/list1"/>
    <dgm:cxn modelId="{904786ED-FAA7-441D-B01B-1E59B4B97F02}" type="presParOf" srcId="{CBB27B49-0FAA-4752-8506-1220FBE0BDF1}" destId="{0AB5CDF0-F0D5-4111-BF37-6AA924EA1789}" srcOrd="3" destOrd="0" presId="urn:microsoft.com/office/officeart/2005/8/layout/list1"/>
    <dgm:cxn modelId="{3C1489B8-A3C0-4DF3-9CC9-D08EC1E22C93}" type="presParOf" srcId="{CBB27B49-0FAA-4752-8506-1220FBE0BDF1}" destId="{9B0F20D4-D0AA-4924-A7CD-737EBA3CFA05}" srcOrd="4" destOrd="0" presId="urn:microsoft.com/office/officeart/2005/8/layout/list1"/>
    <dgm:cxn modelId="{AE34795F-032F-4115-911D-8B88FD5E7204}" type="presParOf" srcId="{9B0F20D4-D0AA-4924-A7CD-737EBA3CFA05}" destId="{0AC7015A-8C00-4D48-A710-5F34DB6AAA98}" srcOrd="0" destOrd="0" presId="urn:microsoft.com/office/officeart/2005/8/layout/list1"/>
    <dgm:cxn modelId="{3E55E315-97AF-410A-A8A6-9F98170BDECE}" type="presParOf" srcId="{9B0F20D4-D0AA-4924-A7CD-737EBA3CFA05}" destId="{BEE5FFAB-6455-4685-BBD4-223888C3F226}" srcOrd="1" destOrd="0" presId="urn:microsoft.com/office/officeart/2005/8/layout/list1"/>
    <dgm:cxn modelId="{36A52887-4864-455A-852D-20041E71F2FF}" type="presParOf" srcId="{CBB27B49-0FAA-4752-8506-1220FBE0BDF1}" destId="{6687F654-4C80-41B2-8F02-5BB0E23DF2FF}" srcOrd="5" destOrd="0" presId="urn:microsoft.com/office/officeart/2005/8/layout/list1"/>
    <dgm:cxn modelId="{83BDD889-2145-44FA-B255-CE495BF72C7B}" type="presParOf" srcId="{CBB27B49-0FAA-4752-8506-1220FBE0BDF1}" destId="{6CBB78D2-C1E3-43E7-848E-3A90ACBF61D1}" srcOrd="6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4B069A-8AB6-4FEB-9E43-DE38CD3B562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A9D6C62A-FA19-4477-9B72-9B12781B64A5}">
      <dgm:prSet phldrT="[Texto]" custT="1"/>
      <dgm:spPr/>
      <dgm:t>
        <a:bodyPr/>
        <a:lstStyle/>
        <a:p>
          <a:r>
            <a:rPr lang="es-A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C: Tramo Superior</a:t>
          </a:r>
          <a:endParaRPr lang="es-A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C0AE3D-E2A1-4395-8130-B8774E5A50B3}" type="parTrans" cxnId="{3976DFCA-F137-4AF2-A7E4-EF39FD60DF91}">
      <dgm:prSet/>
      <dgm:spPr/>
      <dgm:t>
        <a:bodyPr/>
        <a:lstStyle/>
        <a:p>
          <a:endParaRPr lang="es-AR"/>
        </a:p>
      </dgm:t>
    </dgm:pt>
    <dgm:pt modelId="{E0D3A037-59C3-4774-8EA9-7FFAC9293ED2}" type="sibTrans" cxnId="{3976DFCA-F137-4AF2-A7E4-EF39FD60DF91}">
      <dgm:prSet/>
      <dgm:spPr/>
      <dgm:t>
        <a:bodyPr/>
        <a:lstStyle/>
        <a:p>
          <a:endParaRPr lang="es-AR"/>
        </a:p>
      </dgm:t>
    </dgm:pt>
    <dgm:pt modelId="{2BB2E7A5-C623-42A5-9549-5249F9886FE8}">
      <dgm:prSet custT="1"/>
      <dgm:spPr/>
      <dgm:t>
        <a:bodyPr/>
        <a:lstStyle/>
        <a:p>
          <a:r>
            <a:rPr lang="es-AR" sz="20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Capacidad de Planificación y Organización</a:t>
          </a:r>
          <a:endParaRPr lang="es-AR" sz="20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72A54F-D7B3-41EA-AD2B-6A4099C6848A}" type="parTrans" cxnId="{75871B88-5DF5-4306-A96A-6C7FDF2CF5CE}">
      <dgm:prSet/>
      <dgm:spPr/>
      <dgm:t>
        <a:bodyPr/>
        <a:lstStyle/>
        <a:p>
          <a:endParaRPr lang="es-AR"/>
        </a:p>
      </dgm:t>
    </dgm:pt>
    <dgm:pt modelId="{45724FC5-54C8-459E-A7D8-10A294DB27FA}" type="sibTrans" cxnId="{75871B88-5DF5-4306-A96A-6C7FDF2CF5CE}">
      <dgm:prSet/>
      <dgm:spPr/>
      <dgm:t>
        <a:bodyPr/>
        <a:lstStyle/>
        <a:p>
          <a:endParaRPr lang="es-AR"/>
        </a:p>
      </dgm:t>
    </dgm:pt>
    <dgm:pt modelId="{FFEA46C8-4168-4076-83E5-641B48E2CD5D}">
      <dgm:prSet custT="1"/>
      <dgm:spPr/>
      <dgm:t>
        <a:bodyPr/>
        <a:lstStyle/>
        <a:p>
          <a:r>
            <a:rPr lang="es-AR" sz="20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Conducción y Liderazgo</a:t>
          </a:r>
          <a:endParaRPr lang="es-AR" sz="20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0C9FF2-5245-446A-AB54-B4DF6CF67C77}" type="parTrans" cxnId="{E1351300-D14B-486E-A7FE-03265337609E}">
      <dgm:prSet/>
      <dgm:spPr/>
      <dgm:t>
        <a:bodyPr/>
        <a:lstStyle/>
        <a:p>
          <a:endParaRPr lang="es-AR"/>
        </a:p>
      </dgm:t>
    </dgm:pt>
    <dgm:pt modelId="{4184730A-E443-46CF-A13D-BE9BD3BF227E}" type="sibTrans" cxnId="{E1351300-D14B-486E-A7FE-03265337609E}">
      <dgm:prSet/>
      <dgm:spPr/>
      <dgm:t>
        <a:bodyPr/>
        <a:lstStyle/>
        <a:p>
          <a:endParaRPr lang="es-AR"/>
        </a:p>
      </dgm:t>
    </dgm:pt>
    <dgm:pt modelId="{87F77274-F282-44E4-9294-24821B4CC803}">
      <dgm:prSet custT="1"/>
      <dgm:spPr/>
      <dgm:t>
        <a:bodyPr/>
        <a:lstStyle/>
        <a:p>
          <a:r>
            <a:rPr lang="es-AR" sz="20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Objetividad y Compromiso en el manejo del área</a:t>
          </a:r>
          <a:endParaRPr lang="es-AR" sz="20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58FE16-22F3-4A4A-B30E-04D28103306A}" type="parTrans" cxnId="{2BC2738C-53EE-4467-972E-3572E225FDAC}">
      <dgm:prSet/>
      <dgm:spPr/>
      <dgm:t>
        <a:bodyPr/>
        <a:lstStyle/>
        <a:p>
          <a:endParaRPr lang="es-AR"/>
        </a:p>
      </dgm:t>
    </dgm:pt>
    <dgm:pt modelId="{209457AD-3D02-45B0-A430-5FFA3CE050AB}" type="sibTrans" cxnId="{2BC2738C-53EE-4467-972E-3572E225FDAC}">
      <dgm:prSet/>
      <dgm:spPr/>
      <dgm:t>
        <a:bodyPr/>
        <a:lstStyle/>
        <a:p>
          <a:endParaRPr lang="es-AR"/>
        </a:p>
      </dgm:t>
    </dgm:pt>
    <dgm:pt modelId="{43BEB6E2-668F-43C1-820A-AF7683BB1A01}">
      <dgm:prSet custT="1"/>
      <dgm:spPr/>
      <dgm:t>
        <a:bodyPr/>
        <a:lstStyle/>
        <a:p>
          <a:r>
            <a:rPr lang="es-AR" sz="20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Actitud para Calificar</a:t>
          </a:r>
          <a:endParaRPr lang="es-AR" sz="20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691CAE-D19A-437D-8C7E-70B322AA787E}" type="parTrans" cxnId="{3870C6CF-A70A-475D-B0A9-59AD0827C315}">
      <dgm:prSet/>
      <dgm:spPr/>
      <dgm:t>
        <a:bodyPr/>
        <a:lstStyle/>
        <a:p>
          <a:endParaRPr lang="es-AR"/>
        </a:p>
      </dgm:t>
    </dgm:pt>
    <dgm:pt modelId="{A720EEE5-4B40-4740-8B98-7C4DE6C47EB8}" type="sibTrans" cxnId="{3870C6CF-A70A-475D-B0A9-59AD0827C315}">
      <dgm:prSet/>
      <dgm:spPr/>
      <dgm:t>
        <a:bodyPr/>
        <a:lstStyle/>
        <a:p>
          <a:endParaRPr lang="es-AR"/>
        </a:p>
      </dgm:t>
    </dgm:pt>
    <dgm:pt modelId="{EA7E9457-D420-4ED2-92DA-4331BF99DBF4}">
      <dgm:prSet custT="1"/>
      <dgm:spPr/>
      <dgm:t>
        <a:bodyPr/>
        <a:lstStyle/>
        <a:p>
          <a:r>
            <a:rPr lang="es-AR" sz="20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Trato y Dialogo cotidiano con el grupo de trabajo</a:t>
          </a:r>
          <a:endParaRPr lang="es-AR" sz="20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5DB892-AD7B-4FFA-A1B8-9F2A9517B795}" type="parTrans" cxnId="{28F958D0-8CE9-4AD6-91EF-9C6F8969A6CF}">
      <dgm:prSet/>
      <dgm:spPr/>
      <dgm:t>
        <a:bodyPr/>
        <a:lstStyle/>
        <a:p>
          <a:endParaRPr lang="es-AR"/>
        </a:p>
      </dgm:t>
    </dgm:pt>
    <dgm:pt modelId="{AAA569F0-9779-4C8F-88A6-D27AB4A9C03B}" type="sibTrans" cxnId="{28F958D0-8CE9-4AD6-91EF-9C6F8969A6CF}">
      <dgm:prSet/>
      <dgm:spPr/>
      <dgm:t>
        <a:bodyPr/>
        <a:lstStyle/>
        <a:p>
          <a:endParaRPr lang="es-AR"/>
        </a:p>
      </dgm:t>
    </dgm:pt>
    <dgm:pt modelId="{19BE8143-35D1-442C-ADD5-4339F0B0806A}">
      <dgm:prSet custT="1"/>
      <dgm:spPr/>
      <dgm:t>
        <a:bodyPr/>
        <a:lstStyle/>
        <a:p>
          <a:r>
            <a:rPr lang="es-AR" sz="20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Comunicación y trato con Personal de otras áreas y terceros</a:t>
          </a:r>
          <a:endParaRPr lang="es-AR" sz="20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031114-5C25-4A77-8171-907593C88384}" type="parTrans" cxnId="{59A8D986-9971-4352-B05F-998473FFDAF9}">
      <dgm:prSet/>
      <dgm:spPr/>
      <dgm:t>
        <a:bodyPr/>
        <a:lstStyle/>
        <a:p>
          <a:endParaRPr lang="es-AR"/>
        </a:p>
      </dgm:t>
    </dgm:pt>
    <dgm:pt modelId="{E60C47D5-5C6E-4A36-82B3-D7292C04B599}" type="sibTrans" cxnId="{59A8D986-9971-4352-B05F-998473FFDAF9}">
      <dgm:prSet/>
      <dgm:spPr/>
      <dgm:t>
        <a:bodyPr/>
        <a:lstStyle/>
        <a:p>
          <a:endParaRPr lang="es-AR"/>
        </a:p>
      </dgm:t>
    </dgm:pt>
    <dgm:pt modelId="{B20C0EDA-051B-4755-83EA-2BAE6254C4A2}">
      <dgm:prSet custT="1"/>
      <dgm:spPr/>
      <dgm:t>
        <a:bodyPr/>
        <a:lstStyle/>
        <a:p>
          <a:r>
            <a:rPr lang="es-AR" sz="20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Resolución de Conflictos</a:t>
          </a:r>
          <a:endParaRPr lang="es-AR" sz="20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CE426D-5150-4302-B48F-9E1A390EA31E}" type="parTrans" cxnId="{E0F722B0-2EF2-4F4B-9033-D7A1F347403D}">
      <dgm:prSet/>
      <dgm:spPr/>
      <dgm:t>
        <a:bodyPr/>
        <a:lstStyle/>
        <a:p>
          <a:endParaRPr lang="es-AR"/>
        </a:p>
      </dgm:t>
    </dgm:pt>
    <dgm:pt modelId="{CD6027CA-E103-48A1-ACDB-D146F45D1EAC}" type="sibTrans" cxnId="{E0F722B0-2EF2-4F4B-9033-D7A1F347403D}">
      <dgm:prSet/>
      <dgm:spPr/>
      <dgm:t>
        <a:bodyPr/>
        <a:lstStyle/>
        <a:p>
          <a:endParaRPr lang="es-AR"/>
        </a:p>
      </dgm:t>
    </dgm:pt>
    <dgm:pt modelId="{AC705E4A-87F0-4397-AA00-05CC4C42EA49}">
      <dgm:prSet custT="1"/>
      <dgm:spPr/>
      <dgm:t>
        <a:bodyPr/>
        <a:lstStyle/>
        <a:p>
          <a:r>
            <a:rPr lang="es-AR" sz="20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Colaboración y Participación en la vida Institucional</a:t>
          </a:r>
          <a:endParaRPr lang="es-AR" sz="20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9FD859-EDF2-4E87-AF9B-C89B40219877}" type="parTrans" cxnId="{D39E3109-F644-4420-B6EE-440DDEC22D42}">
      <dgm:prSet/>
      <dgm:spPr/>
      <dgm:t>
        <a:bodyPr/>
        <a:lstStyle/>
        <a:p>
          <a:endParaRPr lang="es-AR"/>
        </a:p>
      </dgm:t>
    </dgm:pt>
    <dgm:pt modelId="{4DEB6849-8951-44FD-8058-BE8ED0E220CE}" type="sibTrans" cxnId="{D39E3109-F644-4420-B6EE-440DDEC22D42}">
      <dgm:prSet/>
      <dgm:spPr/>
      <dgm:t>
        <a:bodyPr/>
        <a:lstStyle/>
        <a:p>
          <a:endParaRPr lang="es-AR"/>
        </a:p>
      </dgm:t>
    </dgm:pt>
    <dgm:pt modelId="{68AD52F3-B49B-412F-A20A-11693D0A3802}">
      <dgm:prSet custT="1"/>
      <dgm:spPr/>
      <dgm:t>
        <a:bodyPr/>
        <a:lstStyle/>
        <a:p>
          <a:r>
            <a:rPr lang="es-AR" sz="20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Gestión de Personas</a:t>
          </a:r>
          <a:endParaRPr lang="es-AR" sz="20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6F3012-9561-48A1-8CA4-2E4F418F5EA1}" type="parTrans" cxnId="{4D157A35-51C8-47EE-99F6-E083DB70E76F}">
      <dgm:prSet/>
      <dgm:spPr/>
      <dgm:t>
        <a:bodyPr/>
        <a:lstStyle/>
        <a:p>
          <a:endParaRPr lang="es-AR"/>
        </a:p>
      </dgm:t>
    </dgm:pt>
    <dgm:pt modelId="{31A1E152-DF07-4409-9542-83037360FC26}" type="sibTrans" cxnId="{4D157A35-51C8-47EE-99F6-E083DB70E76F}">
      <dgm:prSet/>
      <dgm:spPr/>
      <dgm:t>
        <a:bodyPr/>
        <a:lstStyle/>
        <a:p>
          <a:endParaRPr lang="es-AR"/>
        </a:p>
      </dgm:t>
    </dgm:pt>
    <dgm:pt modelId="{FDF922F6-65E9-4155-949E-7F38BF541B45}" type="pres">
      <dgm:prSet presAssocID="{B44B069A-8AB6-4FEB-9E43-DE38CD3B562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14B5CEC7-B163-41D9-AE72-6FAA036C349F}" type="pres">
      <dgm:prSet presAssocID="{A9D6C62A-FA19-4477-9B72-9B12781B64A5}" presName="parentLin" presStyleCnt="0"/>
      <dgm:spPr/>
    </dgm:pt>
    <dgm:pt modelId="{68ABFD61-F18D-4B9A-BF0B-A7D67A1DA19F}" type="pres">
      <dgm:prSet presAssocID="{A9D6C62A-FA19-4477-9B72-9B12781B64A5}" presName="parentLeftMargin" presStyleLbl="node1" presStyleIdx="0" presStyleCnt="1"/>
      <dgm:spPr/>
      <dgm:t>
        <a:bodyPr/>
        <a:lstStyle/>
        <a:p>
          <a:endParaRPr lang="es-AR"/>
        </a:p>
      </dgm:t>
    </dgm:pt>
    <dgm:pt modelId="{CBE8F253-B1E1-4DA8-8337-CF6106A9BF6E}" type="pres">
      <dgm:prSet presAssocID="{A9D6C62A-FA19-4477-9B72-9B12781B64A5}" presName="parentText" presStyleLbl="node1" presStyleIdx="0" presStyleCnt="1" custScaleX="55357" custScaleY="45069" custLinFactNeighborX="14577" custLinFactNeighborY="-15378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3E6D778-B939-423E-A14F-193C4F6FF97D}" type="pres">
      <dgm:prSet presAssocID="{A9D6C62A-FA19-4477-9B72-9B12781B64A5}" presName="negativeSpace" presStyleCnt="0"/>
      <dgm:spPr/>
    </dgm:pt>
    <dgm:pt modelId="{A664B613-A107-49DA-82BC-83BA72DC70BA}" type="pres">
      <dgm:prSet presAssocID="{A9D6C62A-FA19-4477-9B72-9B12781B64A5}" presName="childText" presStyleLbl="conFgAcc1" presStyleIdx="0" presStyleCnt="1" custLinFactNeighborY="2437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4690DDC-3998-4502-933D-A1A069080D5F}" type="presOf" srcId="{A9D6C62A-FA19-4477-9B72-9B12781B64A5}" destId="{CBE8F253-B1E1-4DA8-8337-CF6106A9BF6E}" srcOrd="1" destOrd="0" presId="urn:microsoft.com/office/officeart/2005/8/layout/list1"/>
    <dgm:cxn modelId="{CDD95394-7C82-43A1-B334-2BB08EA28691}" type="presOf" srcId="{2BB2E7A5-C623-42A5-9549-5249F9886FE8}" destId="{A664B613-A107-49DA-82BC-83BA72DC70BA}" srcOrd="0" destOrd="0" presId="urn:microsoft.com/office/officeart/2005/8/layout/list1"/>
    <dgm:cxn modelId="{9AC9BFFF-9DF0-4C39-80AD-B4C139201C3E}" type="presOf" srcId="{19BE8143-35D1-442C-ADD5-4339F0B0806A}" destId="{A664B613-A107-49DA-82BC-83BA72DC70BA}" srcOrd="0" destOrd="5" presId="urn:microsoft.com/office/officeart/2005/8/layout/list1"/>
    <dgm:cxn modelId="{1FCD52D0-B3A7-46A7-86D8-35567FEA14EE}" type="presOf" srcId="{FFEA46C8-4168-4076-83E5-641B48E2CD5D}" destId="{A664B613-A107-49DA-82BC-83BA72DC70BA}" srcOrd="0" destOrd="1" presId="urn:microsoft.com/office/officeart/2005/8/layout/list1"/>
    <dgm:cxn modelId="{1E9400E1-3F0D-43A0-92A7-6D9E0D4A8E9C}" type="presOf" srcId="{B20C0EDA-051B-4755-83EA-2BAE6254C4A2}" destId="{A664B613-A107-49DA-82BC-83BA72DC70BA}" srcOrd="0" destOrd="6" presId="urn:microsoft.com/office/officeart/2005/8/layout/list1"/>
    <dgm:cxn modelId="{1DBAF3CD-490B-4793-882C-D21E79020FBF}" type="presOf" srcId="{A9D6C62A-FA19-4477-9B72-9B12781B64A5}" destId="{68ABFD61-F18D-4B9A-BF0B-A7D67A1DA19F}" srcOrd="0" destOrd="0" presId="urn:microsoft.com/office/officeart/2005/8/layout/list1"/>
    <dgm:cxn modelId="{E4C05492-92A8-4C6E-A11F-4CF826C4DA69}" type="presOf" srcId="{B44B069A-8AB6-4FEB-9E43-DE38CD3B562C}" destId="{FDF922F6-65E9-4155-949E-7F38BF541B45}" srcOrd="0" destOrd="0" presId="urn:microsoft.com/office/officeart/2005/8/layout/list1"/>
    <dgm:cxn modelId="{4D157A35-51C8-47EE-99F6-E083DB70E76F}" srcId="{A9D6C62A-FA19-4477-9B72-9B12781B64A5}" destId="{68AD52F3-B49B-412F-A20A-11693D0A3802}" srcOrd="8" destOrd="0" parTransId="{DC6F3012-9561-48A1-8CA4-2E4F418F5EA1}" sibTransId="{31A1E152-DF07-4409-9542-83037360FC26}"/>
    <dgm:cxn modelId="{E72514CF-80B7-4E81-9ADD-3EED56255B83}" type="presOf" srcId="{AC705E4A-87F0-4397-AA00-05CC4C42EA49}" destId="{A664B613-A107-49DA-82BC-83BA72DC70BA}" srcOrd="0" destOrd="7" presId="urn:microsoft.com/office/officeart/2005/8/layout/list1"/>
    <dgm:cxn modelId="{3870C6CF-A70A-475D-B0A9-59AD0827C315}" srcId="{A9D6C62A-FA19-4477-9B72-9B12781B64A5}" destId="{43BEB6E2-668F-43C1-820A-AF7683BB1A01}" srcOrd="3" destOrd="0" parTransId="{27691CAE-D19A-437D-8C7E-70B322AA787E}" sibTransId="{A720EEE5-4B40-4740-8B98-7C4DE6C47EB8}"/>
    <dgm:cxn modelId="{3976DFCA-F137-4AF2-A7E4-EF39FD60DF91}" srcId="{B44B069A-8AB6-4FEB-9E43-DE38CD3B562C}" destId="{A9D6C62A-FA19-4477-9B72-9B12781B64A5}" srcOrd="0" destOrd="0" parTransId="{95C0AE3D-E2A1-4395-8130-B8774E5A50B3}" sibTransId="{E0D3A037-59C3-4774-8EA9-7FFAC9293ED2}"/>
    <dgm:cxn modelId="{2BC2738C-53EE-4467-972E-3572E225FDAC}" srcId="{A9D6C62A-FA19-4477-9B72-9B12781B64A5}" destId="{87F77274-F282-44E4-9294-24821B4CC803}" srcOrd="2" destOrd="0" parTransId="{8958FE16-22F3-4A4A-B30E-04D28103306A}" sibTransId="{209457AD-3D02-45B0-A430-5FFA3CE050AB}"/>
    <dgm:cxn modelId="{E0F722B0-2EF2-4F4B-9033-D7A1F347403D}" srcId="{A9D6C62A-FA19-4477-9B72-9B12781B64A5}" destId="{B20C0EDA-051B-4755-83EA-2BAE6254C4A2}" srcOrd="6" destOrd="0" parTransId="{F8CE426D-5150-4302-B48F-9E1A390EA31E}" sibTransId="{CD6027CA-E103-48A1-ACDB-D146F45D1EAC}"/>
    <dgm:cxn modelId="{28F958D0-8CE9-4AD6-91EF-9C6F8969A6CF}" srcId="{A9D6C62A-FA19-4477-9B72-9B12781B64A5}" destId="{EA7E9457-D420-4ED2-92DA-4331BF99DBF4}" srcOrd="4" destOrd="0" parTransId="{875DB892-AD7B-4FFA-A1B8-9F2A9517B795}" sibTransId="{AAA569F0-9779-4C8F-88A6-D27AB4A9C03B}"/>
    <dgm:cxn modelId="{DD09188F-5A8D-42B0-B28B-15E5D4811C68}" type="presOf" srcId="{68AD52F3-B49B-412F-A20A-11693D0A3802}" destId="{A664B613-A107-49DA-82BC-83BA72DC70BA}" srcOrd="0" destOrd="8" presId="urn:microsoft.com/office/officeart/2005/8/layout/list1"/>
    <dgm:cxn modelId="{59A8D986-9971-4352-B05F-998473FFDAF9}" srcId="{A9D6C62A-FA19-4477-9B72-9B12781B64A5}" destId="{19BE8143-35D1-442C-ADD5-4339F0B0806A}" srcOrd="5" destOrd="0" parTransId="{C4031114-5C25-4A77-8171-907593C88384}" sibTransId="{E60C47D5-5C6E-4A36-82B3-D7292C04B599}"/>
    <dgm:cxn modelId="{E1351300-D14B-486E-A7FE-03265337609E}" srcId="{A9D6C62A-FA19-4477-9B72-9B12781B64A5}" destId="{FFEA46C8-4168-4076-83E5-641B48E2CD5D}" srcOrd="1" destOrd="0" parTransId="{0A0C9FF2-5245-446A-AB54-B4DF6CF67C77}" sibTransId="{4184730A-E443-46CF-A13D-BE9BD3BF227E}"/>
    <dgm:cxn modelId="{CDB31A75-6F63-4DB5-917A-2AF3292CBE57}" type="presOf" srcId="{43BEB6E2-668F-43C1-820A-AF7683BB1A01}" destId="{A664B613-A107-49DA-82BC-83BA72DC70BA}" srcOrd="0" destOrd="3" presId="urn:microsoft.com/office/officeart/2005/8/layout/list1"/>
    <dgm:cxn modelId="{75871B88-5DF5-4306-A96A-6C7FDF2CF5CE}" srcId="{A9D6C62A-FA19-4477-9B72-9B12781B64A5}" destId="{2BB2E7A5-C623-42A5-9549-5249F9886FE8}" srcOrd="0" destOrd="0" parTransId="{BE72A54F-D7B3-41EA-AD2B-6A4099C6848A}" sibTransId="{45724FC5-54C8-459E-A7D8-10A294DB27FA}"/>
    <dgm:cxn modelId="{6C67D0C2-FDEE-4B94-B958-DD325090E4F8}" type="presOf" srcId="{EA7E9457-D420-4ED2-92DA-4331BF99DBF4}" destId="{A664B613-A107-49DA-82BC-83BA72DC70BA}" srcOrd="0" destOrd="4" presId="urn:microsoft.com/office/officeart/2005/8/layout/list1"/>
    <dgm:cxn modelId="{93639A3C-D9E0-4C98-A5A3-A62DFF819699}" type="presOf" srcId="{87F77274-F282-44E4-9294-24821B4CC803}" destId="{A664B613-A107-49DA-82BC-83BA72DC70BA}" srcOrd="0" destOrd="2" presId="urn:microsoft.com/office/officeart/2005/8/layout/list1"/>
    <dgm:cxn modelId="{D39E3109-F644-4420-B6EE-440DDEC22D42}" srcId="{A9D6C62A-FA19-4477-9B72-9B12781B64A5}" destId="{AC705E4A-87F0-4397-AA00-05CC4C42EA49}" srcOrd="7" destOrd="0" parTransId="{D49FD859-EDF2-4E87-AF9B-C89B40219877}" sibTransId="{4DEB6849-8951-44FD-8058-BE8ED0E220CE}"/>
    <dgm:cxn modelId="{F72712A9-6EFA-4077-85D5-3AC34A18ADAB}" type="presParOf" srcId="{FDF922F6-65E9-4155-949E-7F38BF541B45}" destId="{14B5CEC7-B163-41D9-AE72-6FAA036C349F}" srcOrd="0" destOrd="0" presId="urn:microsoft.com/office/officeart/2005/8/layout/list1"/>
    <dgm:cxn modelId="{319887C8-0DC0-4AA5-B07A-7E45A6F18A27}" type="presParOf" srcId="{14B5CEC7-B163-41D9-AE72-6FAA036C349F}" destId="{68ABFD61-F18D-4B9A-BF0B-A7D67A1DA19F}" srcOrd="0" destOrd="0" presId="urn:microsoft.com/office/officeart/2005/8/layout/list1"/>
    <dgm:cxn modelId="{EF0AE294-1D04-4835-BF13-B323C7A93C49}" type="presParOf" srcId="{14B5CEC7-B163-41D9-AE72-6FAA036C349F}" destId="{CBE8F253-B1E1-4DA8-8337-CF6106A9BF6E}" srcOrd="1" destOrd="0" presId="urn:microsoft.com/office/officeart/2005/8/layout/list1"/>
    <dgm:cxn modelId="{C9B812D2-B894-4261-B284-E290149AAA0F}" type="presParOf" srcId="{FDF922F6-65E9-4155-949E-7F38BF541B45}" destId="{43E6D778-B939-423E-A14F-193C4F6FF97D}" srcOrd="1" destOrd="0" presId="urn:microsoft.com/office/officeart/2005/8/layout/list1"/>
    <dgm:cxn modelId="{391AC827-67D2-4087-AC04-302F99BEE0A0}" type="presParOf" srcId="{FDF922F6-65E9-4155-949E-7F38BF541B45}" destId="{A664B613-A107-49DA-82BC-83BA72DC70BA}" srcOrd="2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986F7E-8428-4BE7-B746-BCB75492AF1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253EF6E-9ADC-4E93-9901-5133EA292B1A}">
      <dgm:prSet phldrT="[Texto]" custT="1"/>
      <dgm:spPr/>
      <dgm:t>
        <a:bodyPr/>
        <a:lstStyle/>
        <a:p>
          <a:r>
            <a:rPr lang="es-AR" sz="14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Articulo 9: </a:t>
          </a:r>
          <a:r>
            <a:rPr lang="es-A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Factores que componen la evaluación de desempeño</a:t>
          </a:r>
          <a:endParaRPr lang="es-AR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6BD247F0-AF63-4456-B0A7-767F611C4C0C}" type="parTrans" cxnId="{660FE6F9-D20A-4E2A-8ED1-D3402BE5B1F3}">
      <dgm:prSet/>
      <dgm:spPr/>
      <dgm:t>
        <a:bodyPr/>
        <a:lstStyle/>
        <a:p>
          <a:endParaRPr lang="es-AR"/>
        </a:p>
      </dgm:t>
    </dgm:pt>
    <dgm:pt modelId="{0DE2F39B-129E-4C2F-B097-C5719D7E53FE}" type="sibTrans" cxnId="{660FE6F9-D20A-4E2A-8ED1-D3402BE5B1F3}">
      <dgm:prSet/>
      <dgm:spPr/>
      <dgm:t>
        <a:bodyPr/>
        <a:lstStyle/>
        <a:p>
          <a:endParaRPr lang="es-AR"/>
        </a:p>
      </dgm:t>
    </dgm:pt>
    <dgm:pt modelId="{41E93FD4-11AD-45E4-9B78-27907DDD2FDA}">
      <dgm:prSet phldrT="[Texto]" custT="1"/>
      <dgm:spPr/>
      <dgm:t>
        <a:bodyPr/>
        <a:lstStyle/>
        <a:p>
          <a:r>
            <a:rPr lang="es-AR" sz="14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Excelente: </a:t>
          </a:r>
          <a:r>
            <a:rPr lang="es-A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Calificación numérica</a:t>
          </a:r>
        </a:p>
        <a:p>
          <a:r>
            <a:rPr lang="es-A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 10 (diez)</a:t>
          </a:r>
          <a:endParaRPr lang="es-AR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391BE025-B5AF-46D0-BD95-DD61CBB8F7D3}" type="parTrans" cxnId="{D002F4A2-5A71-4E5D-A8A4-20D8D9C65CF7}">
      <dgm:prSet/>
      <dgm:spPr/>
      <dgm:t>
        <a:bodyPr/>
        <a:lstStyle/>
        <a:p>
          <a:endParaRPr lang="es-AR"/>
        </a:p>
      </dgm:t>
    </dgm:pt>
    <dgm:pt modelId="{80667D4F-0E6C-4B61-9EE7-D9B97DED00BC}" type="sibTrans" cxnId="{D002F4A2-5A71-4E5D-A8A4-20D8D9C65CF7}">
      <dgm:prSet/>
      <dgm:spPr/>
      <dgm:t>
        <a:bodyPr/>
        <a:lstStyle/>
        <a:p>
          <a:endParaRPr lang="es-AR"/>
        </a:p>
      </dgm:t>
    </dgm:pt>
    <dgm:pt modelId="{8703F3F6-D77C-41C2-9C40-44A85B90A8D4}">
      <dgm:prSet phldrT="[Texto]" custT="1"/>
      <dgm:spPr/>
      <dgm:t>
        <a:bodyPr/>
        <a:lstStyle/>
        <a:p>
          <a:r>
            <a:rPr lang="es-AR" sz="14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Distinguido:</a:t>
          </a:r>
        </a:p>
        <a:p>
          <a:r>
            <a:rPr lang="es-A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Calificación numérica </a:t>
          </a:r>
        </a:p>
        <a:p>
          <a:r>
            <a:rPr lang="es-A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8 a 9</a:t>
          </a:r>
          <a:endParaRPr lang="es-AR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FA433B24-1B1D-42A9-899E-4A3766A63AE9}" type="parTrans" cxnId="{FE25BE38-5C51-4CFD-A4F9-6EFA0D913CFA}">
      <dgm:prSet/>
      <dgm:spPr/>
      <dgm:t>
        <a:bodyPr/>
        <a:lstStyle/>
        <a:p>
          <a:endParaRPr lang="es-AR"/>
        </a:p>
      </dgm:t>
    </dgm:pt>
    <dgm:pt modelId="{5058479D-B575-421D-BE9F-9F1C447C9B31}" type="sibTrans" cxnId="{FE25BE38-5C51-4CFD-A4F9-6EFA0D913CFA}">
      <dgm:prSet/>
      <dgm:spPr/>
      <dgm:t>
        <a:bodyPr/>
        <a:lstStyle/>
        <a:p>
          <a:endParaRPr lang="es-AR"/>
        </a:p>
      </dgm:t>
    </dgm:pt>
    <dgm:pt modelId="{4F8269D6-F2EF-4CCD-B544-6DF6DD11FBAD}">
      <dgm:prSet phldrT="[Texto]" custT="1"/>
      <dgm:spPr/>
      <dgm:t>
        <a:bodyPr/>
        <a:lstStyle/>
        <a:p>
          <a:r>
            <a:rPr lang="es-AR" sz="14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Bueno:</a:t>
          </a:r>
        </a:p>
        <a:p>
          <a:r>
            <a:rPr lang="es-A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Calificación numérica equivalente 5 a 7</a:t>
          </a:r>
          <a:endParaRPr lang="es-AR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D8315214-5142-4A09-B2F7-29228F79C239}" type="parTrans" cxnId="{E4459A9C-E789-41B3-8485-349A4EC15F07}">
      <dgm:prSet/>
      <dgm:spPr/>
      <dgm:t>
        <a:bodyPr/>
        <a:lstStyle/>
        <a:p>
          <a:endParaRPr lang="es-AR"/>
        </a:p>
      </dgm:t>
    </dgm:pt>
    <dgm:pt modelId="{968E1B34-06B5-43D9-9583-EB7782C38F89}" type="sibTrans" cxnId="{E4459A9C-E789-41B3-8485-349A4EC15F07}">
      <dgm:prSet/>
      <dgm:spPr/>
      <dgm:t>
        <a:bodyPr/>
        <a:lstStyle/>
        <a:p>
          <a:endParaRPr lang="es-AR"/>
        </a:p>
      </dgm:t>
    </dgm:pt>
    <dgm:pt modelId="{CA6890CE-DB74-4295-A642-18B4DFEF922C}">
      <dgm:prSet phldrT="[Texto]" custT="1"/>
      <dgm:spPr/>
      <dgm:t>
        <a:bodyPr/>
        <a:lstStyle/>
        <a:p>
          <a:r>
            <a:rPr lang="es-AR" sz="14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Insuficiente:</a:t>
          </a:r>
        </a:p>
        <a:p>
          <a:r>
            <a:rPr lang="es-A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Calificación numérica </a:t>
          </a:r>
        </a:p>
        <a:p>
          <a:r>
            <a:rPr lang="es-A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1 a 5</a:t>
          </a:r>
        </a:p>
      </dgm:t>
    </dgm:pt>
    <dgm:pt modelId="{A1E0CB4A-7023-4A85-BB15-58006AD34895}" type="parTrans" cxnId="{D6CD269D-FA2E-4796-ACDD-28167BAE44A7}">
      <dgm:prSet/>
      <dgm:spPr/>
      <dgm:t>
        <a:bodyPr/>
        <a:lstStyle/>
        <a:p>
          <a:endParaRPr lang="es-AR"/>
        </a:p>
      </dgm:t>
    </dgm:pt>
    <dgm:pt modelId="{87397DBF-7501-4A43-A0CA-952A4B21B32D}" type="sibTrans" cxnId="{D6CD269D-FA2E-4796-ACDD-28167BAE44A7}">
      <dgm:prSet/>
      <dgm:spPr/>
      <dgm:t>
        <a:bodyPr/>
        <a:lstStyle/>
        <a:p>
          <a:endParaRPr lang="es-AR"/>
        </a:p>
      </dgm:t>
    </dgm:pt>
    <dgm:pt modelId="{D3CE0C7B-F74C-44B3-98AA-43B4B34C3FB0}" type="pres">
      <dgm:prSet presAssocID="{86986F7E-8428-4BE7-B746-BCB75492AF1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3BAFF96-834D-464B-8C7D-91CD4BC8F636}" type="pres">
      <dgm:prSet presAssocID="{C253EF6E-9ADC-4E93-9901-5133EA292B1A}" presName="centerShape" presStyleLbl="node0" presStyleIdx="0" presStyleCnt="1" custScaleY="101090"/>
      <dgm:spPr/>
      <dgm:t>
        <a:bodyPr/>
        <a:lstStyle/>
        <a:p>
          <a:endParaRPr lang="es-AR"/>
        </a:p>
      </dgm:t>
    </dgm:pt>
    <dgm:pt modelId="{3A7E07BF-0988-4067-A32E-78D5A78909A8}" type="pres">
      <dgm:prSet presAssocID="{41E93FD4-11AD-45E4-9B78-27907DDD2FDA}" presName="node" presStyleLbl="node1" presStyleIdx="0" presStyleCnt="4" custScaleX="13759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1EE48F2-0D95-43CF-A611-C401E2F2F31D}" type="pres">
      <dgm:prSet presAssocID="{41E93FD4-11AD-45E4-9B78-27907DDD2FDA}" presName="dummy" presStyleCnt="0"/>
      <dgm:spPr/>
    </dgm:pt>
    <dgm:pt modelId="{660508CA-C4F2-4317-9A1F-8B82A73F8F29}" type="pres">
      <dgm:prSet presAssocID="{80667D4F-0E6C-4B61-9EE7-D9B97DED00BC}" presName="sibTrans" presStyleLbl="sibTrans2D1" presStyleIdx="0" presStyleCnt="4"/>
      <dgm:spPr/>
      <dgm:t>
        <a:bodyPr/>
        <a:lstStyle/>
        <a:p>
          <a:endParaRPr lang="es-AR"/>
        </a:p>
      </dgm:t>
    </dgm:pt>
    <dgm:pt modelId="{ED499D5A-0D3E-4C5B-AE1B-53A5AD60EE75}" type="pres">
      <dgm:prSet presAssocID="{8703F3F6-D77C-41C2-9C40-44A85B90A8D4}" presName="node" presStyleLbl="node1" presStyleIdx="1" presStyleCnt="4" custScaleX="125124" custScaleY="13445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6D4127F-7B46-4038-862F-A74AA501BCC3}" type="pres">
      <dgm:prSet presAssocID="{8703F3F6-D77C-41C2-9C40-44A85B90A8D4}" presName="dummy" presStyleCnt="0"/>
      <dgm:spPr/>
    </dgm:pt>
    <dgm:pt modelId="{99C39072-834A-4F8B-8CC2-04D3ECB0057E}" type="pres">
      <dgm:prSet presAssocID="{5058479D-B575-421D-BE9F-9F1C447C9B31}" presName="sibTrans" presStyleLbl="sibTrans2D1" presStyleIdx="1" presStyleCnt="4"/>
      <dgm:spPr/>
      <dgm:t>
        <a:bodyPr/>
        <a:lstStyle/>
        <a:p>
          <a:endParaRPr lang="es-AR"/>
        </a:p>
      </dgm:t>
    </dgm:pt>
    <dgm:pt modelId="{EB71C7AC-78C2-4725-BDE5-7CB1F3029942}" type="pres">
      <dgm:prSet presAssocID="{4F8269D6-F2EF-4CCD-B544-6DF6DD11FBAD}" presName="node" presStyleLbl="node1" presStyleIdx="2" presStyleCnt="4" custScaleX="13131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3D25A22-4D37-4754-B163-C96693AC9D8A}" type="pres">
      <dgm:prSet presAssocID="{4F8269D6-F2EF-4CCD-B544-6DF6DD11FBAD}" presName="dummy" presStyleCnt="0"/>
      <dgm:spPr/>
    </dgm:pt>
    <dgm:pt modelId="{E2A486A7-97B7-4C87-9F1E-E3E5C4D41DF4}" type="pres">
      <dgm:prSet presAssocID="{968E1B34-06B5-43D9-9583-EB7782C38F89}" presName="sibTrans" presStyleLbl="sibTrans2D1" presStyleIdx="2" presStyleCnt="4"/>
      <dgm:spPr/>
      <dgm:t>
        <a:bodyPr/>
        <a:lstStyle/>
        <a:p>
          <a:endParaRPr lang="es-AR"/>
        </a:p>
      </dgm:t>
    </dgm:pt>
    <dgm:pt modelId="{BEB7869E-C2DC-44A4-900F-D67C668F1373}" type="pres">
      <dgm:prSet presAssocID="{CA6890CE-DB74-4295-A642-18B4DFEF922C}" presName="node" presStyleLbl="node1" presStyleIdx="3" presStyleCnt="4" custScaleX="128803" custScaleY="11453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FBF5C98-A638-4DA2-9822-B85EE5BDE68C}" type="pres">
      <dgm:prSet presAssocID="{CA6890CE-DB74-4295-A642-18B4DFEF922C}" presName="dummy" presStyleCnt="0"/>
      <dgm:spPr/>
    </dgm:pt>
    <dgm:pt modelId="{2AC36B12-AA1B-41EE-ADB0-CD8F8DE59C56}" type="pres">
      <dgm:prSet presAssocID="{87397DBF-7501-4A43-A0CA-952A4B21B32D}" presName="sibTrans" presStyleLbl="sibTrans2D1" presStyleIdx="3" presStyleCnt="4"/>
      <dgm:spPr/>
      <dgm:t>
        <a:bodyPr/>
        <a:lstStyle/>
        <a:p>
          <a:endParaRPr lang="es-AR"/>
        </a:p>
      </dgm:t>
    </dgm:pt>
  </dgm:ptLst>
  <dgm:cxnLst>
    <dgm:cxn modelId="{2405E551-D413-4E36-A094-78B803366DFD}" type="presOf" srcId="{87397DBF-7501-4A43-A0CA-952A4B21B32D}" destId="{2AC36B12-AA1B-41EE-ADB0-CD8F8DE59C56}" srcOrd="0" destOrd="0" presId="urn:microsoft.com/office/officeart/2005/8/layout/radial6"/>
    <dgm:cxn modelId="{FE25BE38-5C51-4CFD-A4F9-6EFA0D913CFA}" srcId="{C253EF6E-9ADC-4E93-9901-5133EA292B1A}" destId="{8703F3F6-D77C-41C2-9C40-44A85B90A8D4}" srcOrd="1" destOrd="0" parTransId="{FA433B24-1B1D-42A9-899E-4A3766A63AE9}" sibTransId="{5058479D-B575-421D-BE9F-9F1C447C9B31}"/>
    <dgm:cxn modelId="{77D7C5AE-0FD7-45EB-A1BB-DBF3F2B785E4}" type="presOf" srcId="{968E1B34-06B5-43D9-9583-EB7782C38F89}" destId="{E2A486A7-97B7-4C87-9F1E-E3E5C4D41DF4}" srcOrd="0" destOrd="0" presId="urn:microsoft.com/office/officeart/2005/8/layout/radial6"/>
    <dgm:cxn modelId="{19F2CEF3-C962-4D83-9970-7FDB761B393C}" type="presOf" srcId="{CA6890CE-DB74-4295-A642-18B4DFEF922C}" destId="{BEB7869E-C2DC-44A4-900F-D67C668F1373}" srcOrd="0" destOrd="0" presId="urn:microsoft.com/office/officeart/2005/8/layout/radial6"/>
    <dgm:cxn modelId="{48F22F8C-FA37-4A97-AC66-C8897E8C290A}" type="presOf" srcId="{80667D4F-0E6C-4B61-9EE7-D9B97DED00BC}" destId="{660508CA-C4F2-4317-9A1F-8B82A73F8F29}" srcOrd="0" destOrd="0" presId="urn:microsoft.com/office/officeart/2005/8/layout/radial6"/>
    <dgm:cxn modelId="{C5340C21-D3A9-49A9-A599-D4EC66163E82}" type="presOf" srcId="{8703F3F6-D77C-41C2-9C40-44A85B90A8D4}" destId="{ED499D5A-0D3E-4C5B-AE1B-53A5AD60EE75}" srcOrd="0" destOrd="0" presId="urn:microsoft.com/office/officeart/2005/8/layout/radial6"/>
    <dgm:cxn modelId="{D002F4A2-5A71-4E5D-A8A4-20D8D9C65CF7}" srcId="{C253EF6E-9ADC-4E93-9901-5133EA292B1A}" destId="{41E93FD4-11AD-45E4-9B78-27907DDD2FDA}" srcOrd="0" destOrd="0" parTransId="{391BE025-B5AF-46D0-BD95-DD61CBB8F7D3}" sibTransId="{80667D4F-0E6C-4B61-9EE7-D9B97DED00BC}"/>
    <dgm:cxn modelId="{660FE6F9-D20A-4E2A-8ED1-D3402BE5B1F3}" srcId="{86986F7E-8428-4BE7-B746-BCB75492AF1D}" destId="{C253EF6E-9ADC-4E93-9901-5133EA292B1A}" srcOrd="0" destOrd="0" parTransId="{6BD247F0-AF63-4456-B0A7-767F611C4C0C}" sibTransId="{0DE2F39B-129E-4C2F-B097-C5719D7E53FE}"/>
    <dgm:cxn modelId="{D6CD269D-FA2E-4796-ACDD-28167BAE44A7}" srcId="{C253EF6E-9ADC-4E93-9901-5133EA292B1A}" destId="{CA6890CE-DB74-4295-A642-18B4DFEF922C}" srcOrd="3" destOrd="0" parTransId="{A1E0CB4A-7023-4A85-BB15-58006AD34895}" sibTransId="{87397DBF-7501-4A43-A0CA-952A4B21B32D}"/>
    <dgm:cxn modelId="{AEB64DF7-DCA2-4C91-B7A0-548FE6DB7621}" type="presOf" srcId="{5058479D-B575-421D-BE9F-9F1C447C9B31}" destId="{99C39072-834A-4F8B-8CC2-04D3ECB0057E}" srcOrd="0" destOrd="0" presId="urn:microsoft.com/office/officeart/2005/8/layout/radial6"/>
    <dgm:cxn modelId="{E4459A9C-E789-41B3-8485-349A4EC15F07}" srcId="{C253EF6E-9ADC-4E93-9901-5133EA292B1A}" destId="{4F8269D6-F2EF-4CCD-B544-6DF6DD11FBAD}" srcOrd="2" destOrd="0" parTransId="{D8315214-5142-4A09-B2F7-29228F79C239}" sibTransId="{968E1B34-06B5-43D9-9583-EB7782C38F89}"/>
    <dgm:cxn modelId="{F620137D-B275-4F00-B158-2765E955C90A}" type="presOf" srcId="{4F8269D6-F2EF-4CCD-B544-6DF6DD11FBAD}" destId="{EB71C7AC-78C2-4725-BDE5-7CB1F3029942}" srcOrd="0" destOrd="0" presId="urn:microsoft.com/office/officeart/2005/8/layout/radial6"/>
    <dgm:cxn modelId="{C81B1E93-EA8E-4E8C-A3A4-45730FEAAEF1}" type="presOf" srcId="{C253EF6E-9ADC-4E93-9901-5133EA292B1A}" destId="{33BAFF96-834D-464B-8C7D-91CD4BC8F636}" srcOrd="0" destOrd="0" presId="urn:microsoft.com/office/officeart/2005/8/layout/radial6"/>
    <dgm:cxn modelId="{CB789C4E-306A-4B45-99E4-3BB31FEBEEC0}" type="presOf" srcId="{41E93FD4-11AD-45E4-9B78-27907DDD2FDA}" destId="{3A7E07BF-0988-4067-A32E-78D5A78909A8}" srcOrd="0" destOrd="0" presId="urn:microsoft.com/office/officeart/2005/8/layout/radial6"/>
    <dgm:cxn modelId="{F8172B15-9A8C-4249-8DF1-5E79C01E2879}" type="presOf" srcId="{86986F7E-8428-4BE7-B746-BCB75492AF1D}" destId="{D3CE0C7B-F74C-44B3-98AA-43B4B34C3FB0}" srcOrd="0" destOrd="0" presId="urn:microsoft.com/office/officeart/2005/8/layout/radial6"/>
    <dgm:cxn modelId="{F99D4EDB-368F-481D-AAF7-8B54C682D8A7}" type="presParOf" srcId="{D3CE0C7B-F74C-44B3-98AA-43B4B34C3FB0}" destId="{33BAFF96-834D-464B-8C7D-91CD4BC8F636}" srcOrd="0" destOrd="0" presId="urn:microsoft.com/office/officeart/2005/8/layout/radial6"/>
    <dgm:cxn modelId="{1D281DF1-0B6A-40DD-81D2-0C41F1A0510B}" type="presParOf" srcId="{D3CE0C7B-F74C-44B3-98AA-43B4B34C3FB0}" destId="{3A7E07BF-0988-4067-A32E-78D5A78909A8}" srcOrd="1" destOrd="0" presId="urn:microsoft.com/office/officeart/2005/8/layout/radial6"/>
    <dgm:cxn modelId="{5C8D8435-0804-4368-89F0-E2753D1F6C4D}" type="presParOf" srcId="{D3CE0C7B-F74C-44B3-98AA-43B4B34C3FB0}" destId="{11EE48F2-0D95-43CF-A611-C401E2F2F31D}" srcOrd="2" destOrd="0" presId="urn:microsoft.com/office/officeart/2005/8/layout/radial6"/>
    <dgm:cxn modelId="{5B55391F-8EB5-480A-8CEC-A48624BCD31C}" type="presParOf" srcId="{D3CE0C7B-F74C-44B3-98AA-43B4B34C3FB0}" destId="{660508CA-C4F2-4317-9A1F-8B82A73F8F29}" srcOrd="3" destOrd="0" presId="urn:microsoft.com/office/officeart/2005/8/layout/radial6"/>
    <dgm:cxn modelId="{3FF2E5CD-1340-4356-A50D-AE02455D37E3}" type="presParOf" srcId="{D3CE0C7B-F74C-44B3-98AA-43B4B34C3FB0}" destId="{ED499D5A-0D3E-4C5B-AE1B-53A5AD60EE75}" srcOrd="4" destOrd="0" presId="urn:microsoft.com/office/officeart/2005/8/layout/radial6"/>
    <dgm:cxn modelId="{354ADF73-3FC4-4B2F-9C7E-44EB87493776}" type="presParOf" srcId="{D3CE0C7B-F74C-44B3-98AA-43B4B34C3FB0}" destId="{26D4127F-7B46-4038-862F-A74AA501BCC3}" srcOrd="5" destOrd="0" presId="urn:microsoft.com/office/officeart/2005/8/layout/radial6"/>
    <dgm:cxn modelId="{5B74463A-BCDF-4A57-AB01-DC6B0775979E}" type="presParOf" srcId="{D3CE0C7B-F74C-44B3-98AA-43B4B34C3FB0}" destId="{99C39072-834A-4F8B-8CC2-04D3ECB0057E}" srcOrd="6" destOrd="0" presId="urn:microsoft.com/office/officeart/2005/8/layout/radial6"/>
    <dgm:cxn modelId="{2AE978E0-9C24-45B7-A633-BE7607C0F2A4}" type="presParOf" srcId="{D3CE0C7B-F74C-44B3-98AA-43B4B34C3FB0}" destId="{EB71C7AC-78C2-4725-BDE5-7CB1F3029942}" srcOrd="7" destOrd="0" presId="urn:microsoft.com/office/officeart/2005/8/layout/radial6"/>
    <dgm:cxn modelId="{4B89B054-6336-477A-94FB-5648DB3730EE}" type="presParOf" srcId="{D3CE0C7B-F74C-44B3-98AA-43B4B34C3FB0}" destId="{93D25A22-4D37-4754-B163-C96693AC9D8A}" srcOrd="8" destOrd="0" presId="urn:microsoft.com/office/officeart/2005/8/layout/radial6"/>
    <dgm:cxn modelId="{E94D5F49-C966-443B-BE4C-E5639ED5CFF1}" type="presParOf" srcId="{D3CE0C7B-F74C-44B3-98AA-43B4B34C3FB0}" destId="{E2A486A7-97B7-4C87-9F1E-E3E5C4D41DF4}" srcOrd="9" destOrd="0" presId="urn:microsoft.com/office/officeart/2005/8/layout/radial6"/>
    <dgm:cxn modelId="{A504296A-D7F5-459B-8A92-CD91A625DA1F}" type="presParOf" srcId="{D3CE0C7B-F74C-44B3-98AA-43B4B34C3FB0}" destId="{BEB7869E-C2DC-44A4-900F-D67C668F1373}" srcOrd="10" destOrd="0" presId="urn:microsoft.com/office/officeart/2005/8/layout/radial6"/>
    <dgm:cxn modelId="{490380D3-723A-4E19-BB8C-13C6688EE346}" type="presParOf" srcId="{D3CE0C7B-F74C-44B3-98AA-43B4B34C3FB0}" destId="{BFBF5C98-A638-4DA2-9822-B85EE5BDE68C}" srcOrd="11" destOrd="0" presId="urn:microsoft.com/office/officeart/2005/8/layout/radial6"/>
    <dgm:cxn modelId="{5B7B0636-F49C-42DA-8B9A-81A9AAB4616C}" type="presParOf" srcId="{D3CE0C7B-F74C-44B3-98AA-43B4B34C3FB0}" destId="{2AC36B12-AA1B-41EE-ADB0-CD8F8DE59C56}" srcOrd="12" destOrd="0" presId="urn:microsoft.com/office/officeart/2005/8/layout/radial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A40D0A-4880-4BD9-A046-20B6339E34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B8573A7E-4E77-49A1-AADE-2FCC0272C64E}">
      <dgm:prSet phldrT="[Texto]" custT="1"/>
      <dgm:spPr/>
      <dgm:t>
        <a:bodyPr/>
        <a:lstStyle/>
        <a:p>
          <a:pPr algn="ctr"/>
          <a:r>
            <a:rPr lang="es-AR" sz="2800" b="1" i="1" u="sng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Articulo 16: Junta de Calificación</a:t>
          </a:r>
          <a:endParaRPr lang="es-AR" sz="2800" b="1" i="1" u="sng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795B6E-E8CD-4612-AEE4-55C59A74E2E4}" type="parTrans" cxnId="{4D59D307-13C2-4067-8D0A-A834310BB96D}">
      <dgm:prSet/>
      <dgm:spPr/>
      <dgm:t>
        <a:bodyPr/>
        <a:lstStyle/>
        <a:p>
          <a:endParaRPr lang="es-AR"/>
        </a:p>
      </dgm:t>
    </dgm:pt>
    <dgm:pt modelId="{AC45672D-D70E-49A9-8FB2-19F7A022C8A2}" type="sibTrans" cxnId="{4D59D307-13C2-4067-8D0A-A834310BB96D}">
      <dgm:prSet/>
      <dgm:spPr/>
      <dgm:t>
        <a:bodyPr/>
        <a:lstStyle/>
        <a:p>
          <a:endParaRPr lang="es-AR"/>
        </a:p>
      </dgm:t>
    </dgm:pt>
    <dgm:pt modelId="{84512043-6846-4147-A1A3-77C83CBA2B47}">
      <dgm:prSet phldrT="[Texto]"/>
      <dgm:spPr/>
      <dgm:t>
        <a:bodyPr/>
        <a:lstStyle/>
        <a:p>
          <a:endParaRPr lang="es-AR" dirty="0"/>
        </a:p>
      </dgm:t>
    </dgm:pt>
    <dgm:pt modelId="{E257E764-0C10-4592-B6D6-7DD4AB187A33}" type="parTrans" cxnId="{DC056AA7-68D5-4711-AE65-550DEB9F2346}">
      <dgm:prSet/>
      <dgm:spPr/>
      <dgm:t>
        <a:bodyPr/>
        <a:lstStyle/>
        <a:p>
          <a:endParaRPr lang="es-AR"/>
        </a:p>
      </dgm:t>
    </dgm:pt>
    <dgm:pt modelId="{D6B693D2-8E52-4B99-96DE-0947BD7C7AEA}" type="sibTrans" cxnId="{DC056AA7-68D5-4711-AE65-550DEB9F2346}">
      <dgm:prSet/>
      <dgm:spPr/>
      <dgm:t>
        <a:bodyPr/>
        <a:lstStyle/>
        <a:p>
          <a:endParaRPr lang="es-AR"/>
        </a:p>
      </dgm:t>
    </dgm:pt>
    <dgm:pt modelId="{85BD16D4-7D2D-4BE7-8197-2E6F52FF9EF6}">
      <dgm:prSet phldrT="[Texto]" custT="1"/>
      <dgm:spPr/>
      <dgm:t>
        <a:bodyPr/>
        <a:lstStyle/>
        <a:p>
          <a:pPr algn="ctr"/>
          <a:r>
            <a:rPr lang="es-A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Tendrá a su cargo la función de analizar los recursos de disconformidad de las evaluaciones de desempeño y resolverlos dentro de los 15 días hábiles a la fecha de interposición del recurso</a:t>
          </a:r>
          <a:endParaRPr lang="es-AR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A4A993-A43E-4C63-A082-26389A693045}" type="sibTrans" cxnId="{F99C39AA-EF6A-4E4D-BA47-CE92FE7D9B56}">
      <dgm:prSet/>
      <dgm:spPr/>
      <dgm:t>
        <a:bodyPr/>
        <a:lstStyle/>
        <a:p>
          <a:endParaRPr lang="es-AR"/>
        </a:p>
      </dgm:t>
    </dgm:pt>
    <dgm:pt modelId="{8BD0B7DD-B39F-43F2-944A-2312B6428E41}" type="parTrans" cxnId="{F99C39AA-EF6A-4E4D-BA47-CE92FE7D9B56}">
      <dgm:prSet/>
      <dgm:spPr/>
      <dgm:t>
        <a:bodyPr/>
        <a:lstStyle/>
        <a:p>
          <a:endParaRPr lang="es-AR"/>
        </a:p>
      </dgm:t>
    </dgm:pt>
    <dgm:pt modelId="{32E71E7F-530D-4C74-997A-6E10E19B6C8F}" type="pres">
      <dgm:prSet presAssocID="{21A40D0A-4880-4BD9-A046-20B6339E34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2662433E-5827-45BD-AE63-8206DB9075CD}" type="pres">
      <dgm:prSet presAssocID="{B8573A7E-4E77-49A1-AADE-2FCC0272C64E}" presName="parentText" presStyleLbl="node1" presStyleIdx="0" presStyleCnt="2" custLinFactNeighborX="520" custLinFactNeighborY="8678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853777F-05A0-49F6-BCC3-82671EB74146}" type="pres">
      <dgm:prSet presAssocID="{B8573A7E-4E77-49A1-AADE-2FCC0272C64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9C453CF-D601-4C57-88D5-B76DD32D6767}" type="pres">
      <dgm:prSet presAssocID="{85BD16D4-7D2D-4BE7-8197-2E6F52FF9EF6}" presName="parentText" presStyleLbl="node1" presStyleIdx="1" presStyleCnt="2" custLinFactY="-20343" custLinFactNeighborX="-34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D59D307-13C2-4067-8D0A-A834310BB96D}" srcId="{21A40D0A-4880-4BD9-A046-20B6339E343B}" destId="{B8573A7E-4E77-49A1-AADE-2FCC0272C64E}" srcOrd="0" destOrd="0" parTransId="{12795B6E-E8CD-4612-AEE4-55C59A74E2E4}" sibTransId="{AC45672D-D70E-49A9-8FB2-19F7A022C8A2}"/>
    <dgm:cxn modelId="{911C5C9F-51CA-4DD8-B7E9-44B147F3A464}" type="presOf" srcId="{21A40D0A-4880-4BD9-A046-20B6339E343B}" destId="{32E71E7F-530D-4C74-997A-6E10E19B6C8F}" srcOrd="0" destOrd="0" presId="urn:microsoft.com/office/officeart/2005/8/layout/vList2"/>
    <dgm:cxn modelId="{F99C39AA-EF6A-4E4D-BA47-CE92FE7D9B56}" srcId="{21A40D0A-4880-4BD9-A046-20B6339E343B}" destId="{85BD16D4-7D2D-4BE7-8197-2E6F52FF9EF6}" srcOrd="1" destOrd="0" parTransId="{8BD0B7DD-B39F-43F2-944A-2312B6428E41}" sibTransId="{0BA4A993-A43E-4C63-A082-26389A693045}"/>
    <dgm:cxn modelId="{A174A4DA-5D1E-41F4-844A-3426D9461D57}" type="presOf" srcId="{B8573A7E-4E77-49A1-AADE-2FCC0272C64E}" destId="{2662433E-5827-45BD-AE63-8206DB9075CD}" srcOrd="0" destOrd="0" presId="urn:microsoft.com/office/officeart/2005/8/layout/vList2"/>
    <dgm:cxn modelId="{DC056AA7-68D5-4711-AE65-550DEB9F2346}" srcId="{B8573A7E-4E77-49A1-AADE-2FCC0272C64E}" destId="{84512043-6846-4147-A1A3-77C83CBA2B47}" srcOrd="0" destOrd="0" parTransId="{E257E764-0C10-4592-B6D6-7DD4AB187A33}" sibTransId="{D6B693D2-8E52-4B99-96DE-0947BD7C7AEA}"/>
    <dgm:cxn modelId="{E34FEFE6-C51C-4710-A6DB-5FD0B1B4C2AF}" type="presOf" srcId="{84512043-6846-4147-A1A3-77C83CBA2B47}" destId="{7853777F-05A0-49F6-BCC3-82671EB74146}" srcOrd="0" destOrd="0" presId="urn:microsoft.com/office/officeart/2005/8/layout/vList2"/>
    <dgm:cxn modelId="{4D207550-AEB9-492C-9C1D-6A48D363B655}" type="presOf" srcId="{85BD16D4-7D2D-4BE7-8197-2E6F52FF9EF6}" destId="{C9C453CF-D601-4C57-88D5-B76DD32D6767}" srcOrd="0" destOrd="0" presId="urn:microsoft.com/office/officeart/2005/8/layout/vList2"/>
    <dgm:cxn modelId="{0B4965AF-1111-4A28-BA0C-B5EE8214D796}" type="presParOf" srcId="{32E71E7F-530D-4C74-997A-6E10E19B6C8F}" destId="{2662433E-5827-45BD-AE63-8206DB9075CD}" srcOrd="0" destOrd="0" presId="urn:microsoft.com/office/officeart/2005/8/layout/vList2"/>
    <dgm:cxn modelId="{88A62820-8CEB-42A7-86A8-C93D11B26AFF}" type="presParOf" srcId="{32E71E7F-530D-4C74-997A-6E10E19B6C8F}" destId="{7853777F-05A0-49F6-BCC3-82671EB74146}" srcOrd="1" destOrd="0" presId="urn:microsoft.com/office/officeart/2005/8/layout/vList2"/>
    <dgm:cxn modelId="{734BB888-4A1F-4106-B938-74AD5740AD9E}" type="presParOf" srcId="{32E71E7F-530D-4C74-997A-6E10E19B6C8F}" destId="{C9C453CF-D601-4C57-88D5-B76DD32D6767}" srcOrd="2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1E238-63C8-44B1-843B-5C2EF8FD453D}" type="datetimeFigureOut">
              <a:rPr lang="es-AR" smtClean="0"/>
              <a:pPr/>
              <a:t>13/09/2023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CB54-C49F-4442-B0A8-9B1E5CCDE4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1E238-63C8-44B1-843B-5C2EF8FD453D}" type="datetimeFigureOut">
              <a:rPr lang="es-AR" smtClean="0"/>
              <a:pPr/>
              <a:t>13/09/2023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CB54-C49F-4442-B0A8-9B1E5CCDE4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1E238-63C8-44B1-843B-5C2EF8FD453D}" type="datetimeFigureOut">
              <a:rPr lang="es-AR" smtClean="0"/>
              <a:pPr/>
              <a:t>13/09/2023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CB54-C49F-4442-B0A8-9B1E5CCDE4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1E238-63C8-44B1-843B-5C2EF8FD453D}" type="datetimeFigureOut">
              <a:rPr lang="es-AR" smtClean="0"/>
              <a:pPr/>
              <a:t>13/09/2023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CB54-C49F-4442-B0A8-9B1E5CCDE4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1E238-63C8-44B1-843B-5C2EF8FD453D}" type="datetimeFigureOut">
              <a:rPr lang="es-AR" smtClean="0"/>
              <a:pPr/>
              <a:t>13/09/2023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CB54-C49F-4442-B0A8-9B1E5CCDE4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1E238-63C8-44B1-843B-5C2EF8FD453D}" type="datetimeFigureOut">
              <a:rPr lang="es-AR" smtClean="0"/>
              <a:pPr/>
              <a:t>13/09/2023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CB54-C49F-4442-B0A8-9B1E5CCDE4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1E238-63C8-44B1-843B-5C2EF8FD453D}" type="datetimeFigureOut">
              <a:rPr lang="es-AR" smtClean="0"/>
              <a:pPr/>
              <a:t>13/09/2023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CB54-C49F-4442-B0A8-9B1E5CCDE4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1E238-63C8-44B1-843B-5C2EF8FD453D}" type="datetimeFigureOut">
              <a:rPr lang="es-AR" smtClean="0"/>
              <a:pPr/>
              <a:t>13/09/2023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CB54-C49F-4442-B0A8-9B1E5CCDE4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1E238-63C8-44B1-843B-5C2EF8FD453D}" type="datetimeFigureOut">
              <a:rPr lang="es-AR" smtClean="0"/>
              <a:pPr/>
              <a:t>13/09/2023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CB54-C49F-4442-B0A8-9B1E5CCDE4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1E238-63C8-44B1-843B-5C2EF8FD453D}" type="datetimeFigureOut">
              <a:rPr lang="es-AR" smtClean="0"/>
              <a:pPr/>
              <a:t>13/09/2023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CB54-C49F-4442-B0A8-9B1E5CCDE4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1E238-63C8-44B1-843B-5C2EF8FD453D}" type="datetimeFigureOut">
              <a:rPr lang="es-AR" smtClean="0"/>
              <a:pPr/>
              <a:t>13/09/2023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CBCB54-C49F-4442-B0A8-9B1E5CCDE43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91E238-63C8-44B1-843B-5C2EF8FD453D}" type="datetimeFigureOut">
              <a:rPr lang="es-AR" smtClean="0"/>
              <a:pPr/>
              <a:t>13/09/2023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CBCB54-C49F-4442-B0A8-9B1E5CCDE432}" type="slidenum">
              <a:rPr lang="es-AR" smtClean="0"/>
              <a:pPr/>
              <a:t>‹Nº›</a:t>
            </a:fld>
            <a:endParaRPr lang="es-A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AR" u="sng" dirty="0" smtClean="0"/>
              <a:t>TALLER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MEJORANDO NUESTRO POTENCIAL</a:t>
            </a:r>
            <a:endParaRPr lang="es-A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3643314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s-AR" sz="2800" i="1" dirty="0" smtClean="0">
                <a:solidFill>
                  <a:schemeClr val="bg1"/>
                </a:solidFill>
              </a:rPr>
              <a:t>“La evaluación del desempeño </a:t>
            </a:r>
          </a:p>
          <a:p>
            <a:pPr algn="ctr"/>
            <a:r>
              <a:rPr lang="es-AR" sz="2800" i="1" dirty="0" smtClean="0">
                <a:solidFill>
                  <a:schemeClr val="bg1"/>
                </a:solidFill>
              </a:rPr>
              <a:t>del trabajo Nodocente”</a:t>
            </a:r>
          </a:p>
          <a:p>
            <a:pPr algn="ctr"/>
            <a:r>
              <a:rPr lang="es-AR" sz="2800" i="1" dirty="0" smtClean="0">
                <a:solidFill>
                  <a:schemeClr val="bg1"/>
                </a:solidFill>
              </a:rPr>
              <a:t>Resolución Rectoral N° 443/2023</a:t>
            </a:r>
            <a:endParaRPr lang="es-AR" sz="2800" i="1" dirty="0">
              <a:solidFill>
                <a:schemeClr val="bg1"/>
              </a:solidFill>
            </a:endParaRPr>
          </a:p>
        </p:txBody>
      </p:sp>
      <p:pic>
        <p:nvPicPr>
          <p:cNvPr id="5" name="4 Imagen" descr="stab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42852"/>
            <a:ext cx="1559180" cy="1143008"/>
          </a:xfrm>
          <a:prstGeom prst="rect">
            <a:avLst/>
          </a:prstGeom>
        </p:spPr>
      </p:pic>
      <p:pic>
        <p:nvPicPr>
          <p:cNvPr id="8" name="7 Imagen" descr="UNLaR_Horizont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214290"/>
            <a:ext cx="3429024" cy="11411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92906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AR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Reglamento General de Evaluación de Desempeño del Personal Nodocente</a:t>
            </a:r>
            <a:br>
              <a:rPr lang="es-AR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Anexo I</a:t>
            </a:r>
            <a:endParaRPr lang="es-AR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WhatsApp Image 2023-09-11 at 12.08.43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000108"/>
            <a:ext cx="8715436" cy="56436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214282" y="285728"/>
          <a:ext cx="8572560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Junta de Clasificación</a:t>
            </a:r>
            <a:endParaRPr lang="es-AR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2296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214423"/>
          <a:ext cx="8229600" cy="5110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229600" cy="5786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072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Secretaria de Asuntos Nodocentes llevará a cabo el Proceso de Evaluación, Supervisar, Instruir y Canalizar los casos de reconsideración ante la Junta de Calificación</a:t>
            </a:r>
            <a:endParaRPr lang="es-A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58204" cy="4082234"/>
          </a:xfrm>
        </p:spPr>
        <p:txBody>
          <a:bodyPr>
            <a:normAutofit/>
          </a:bodyPr>
          <a:lstStyle/>
          <a:p>
            <a:pPr algn="ctr"/>
            <a:r>
              <a:rPr lang="es-AR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</a:t>
            </a:r>
            <a:r>
              <a:rPr lang="es-AR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MUCHAS GRACIAS!</a:t>
            </a:r>
            <a:endParaRPr lang="es-AR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3 Imagen" descr="stab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214422"/>
            <a:ext cx="1785949" cy="1309247"/>
          </a:xfrm>
          <a:prstGeom prst="rect">
            <a:avLst/>
          </a:prstGeom>
        </p:spPr>
      </p:pic>
      <p:pic>
        <p:nvPicPr>
          <p:cNvPr id="5" name="4 Imagen" descr="UNLaR_Horizont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1214422"/>
            <a:ext cx="3863857" cy="1285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es-AR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de Desempeño</a:t>
            </a:r>
            <a:endParaRPr lang="es-AR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Marcador de contenido" descr="WhatsApp Image 2023-09-11 at 10.37.56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857364"/>
            <a:ext cx="8715436" cy="2214578"/>
          </a:xfrm>
        </p:spPr>
      </p:pic>
      <p:pic>
        <p:nvPicPr>
          <p:cNvPr id="7" name="6 Imagen" descr="WhatsApp Image 2023-09-11 at 10.45.30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786190"/>
            <a:ext cx="8715436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WhatsApp Image 2023-09-11 at 10.53.23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000108"/>
            <a:ext cx="8715436" cy="56436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928934"/>
            <a:ext cx="8143932" cy="1643074"/>
          </a:xfrm>
        </p:spPr>
        <p:txBody>
          <a:bodyPr>
            <a:noAutofit/>
          </a:bodyPr>
          <a:lstStyle/>
          <a:p>
            <a:pPr algn="ctr"/>
            <a:r>
              <a:rPr lang="es-A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Acta Paritaria Particular Nodocente</a:t>
            </a:r>
            <a:br>
              <a:rPr lang="es-A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de Agosto de 2023</a:t>
            </a:r>
            <a:endParaRPr lang="es-AR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WhatsApp Image 2023-09-11 at 11.09.59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928670"/>
            <a:ext cx="8715436" cy="57864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WhatsApp Image 2023-09-11 at 11.18.09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928670"/>
            <a:ext cx="8715436" cy="57150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WhatsApp Image 2023-09-11 at 11.20.3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000108"/>
            <a:ext cx="8715436" cy="56436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WhatsApp Image 2023-09-11 at 11.22.59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3" y="1000108"/>
            <a:ext cx="8715436" cy="57150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286808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 descr="stab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2910" y="285728"/>
            <a:ext cx="1500198" cy="1099770"/>
          </a:xfrm>
          <a:prstGeom prst="rect">
            <a:avLst/>
          </a:prstGeom>
        </p:spPr>
      </p:pic>
      <p:pic>
        <p:nvPicPr>
          <p:cNvPr id="6" name="5 Imagen" descr="UNLaR_Horizontal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29190" y="285728"/>
            <a:ext cx="3500462" cy="11649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379</Words>
  <Application>Microsoft Office PowerPoint</Application>
  <PresentationFormat>Presentación en pantalla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Flujo</vt:lpstr>
      <vt:lpstr>TALLER MEJORANDO NUESTRO POTENCIAL</vt:lpstr>
      <vt:lpstr>Evaluación de Desempeño</vt:lpstr>
      <vt:lpstr>Diapositiva 3</vt:lpstr>
      <vt:lpstr>Acta Paritaria Particular Nodocente 22 de Agosto de 2023</vt:lpstr>
      <vt:lpstr>Diapositiva 5</vt:lpstr>
      <vt:lpstr>Diapositiva 6</vt:lpstr>
      <vt:lpstr>Diapositiva 7</vt:lpstr>
      <vt:lpstr>Diapositiva 8</vt:lpstr>
      <vt:lpstr>Diapositiva 9</vt:lpstr>
      <vt:lpstr>Reglamento General de Evaluación de Desempeño del Personal Nodocente  Anexo I</vt:lpstr>
      <vt:lpstr>Diapositiva 11</vt:lpstr>
      <vt:lpstr>Diapositiva 12</vt:lpstr>
      <vt:lpstr>Junta de Clasificación</vt:lpstr>
      <vt:lpstr>Diapositiva 14</vt:lpstr>
      <vt:lpstr>Diapositiva 15</vt:lpstr>
      <vt:lpstr>Diapositiva 16</vt:lpstr>
      <vt:lpstr>Diapositiva 17</vt:lpstr>
      <vt:lpstr>Diapositiva 18</vt:lpstr>
      <vt:lpstr> ¡MUCHAS GRACIAS!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MEJORANDO NUESTRO POTENCIAL</dc:title>
  <dc:creator>usuario</dc:creator>
  <cp:lastModifiedBy>usuario</cp:lastModifiedBy>
  <cp:revision>41</cp:revision>
  <dcterms:created xsi:type="dcterms:W3CDTF">2023-09-11T12:58:15Z</dcterms:created>
  <dcterms:modified xsi:type="dcterms:W3CDTF">2023-09-13T12:12:22Z</dcterms:modified>
</cp:coreProperties>
</file>